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829E58-8C18-45DF-A1C3-CE1C6A306E95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89A61-D66F-43E4-9CBA-7C99EAAE9C88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829E58-8C18-45DF-A1C3-CE1C6A306E95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89A61-D66F-43E4-9CBA-7C99EAAE9C8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829E58-8C18-45DF-A1C3-CE1C6A306E95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89A61-D66F-43E4-9CBA-7C99EAAE9C8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829E58-8C18-45DF-A1C3-CE1C6A306E95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89A61-D66F-43E4-9CBA-7C99EAAE9C8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829E58-8C18-45DF-A1C3-CE1C6A306E95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89A61-D66F-43E4-9CBA-7C99EAAE9C88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829E58-8C18-45DF-A1C3-CE1C6A306E95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89A61-D66F-43E4-9CBA-7C99EAAE9C8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829E58-8C18-45DF-A1C3-CE1C6A306E95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89A61-D66F-43E4-9CBA-7C99EAAE9C8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829E58-8C18-45DF-A1C3-CE1C6A306E95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89A61-D66F-43E4-9CBA-7C99EAAE9C8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829E58-8C18-45DF-A1C3-CE1C6A306E95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89A61-D66F-43E4-9CBA-7C99EAAE9C88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829E58-8C18-45DF-A1C3-CE1C6A306E95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89A61-D66F-43E4-9CBA-7C99EAAE9C8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829E58-8C18-45DF-A1C3-CE1C6A306E95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89A61-D66F-43E4-9CBA-7C99EAAE9C88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D829E58-8C18-45DF-A1C3-CE1C6A306E95}" type="datetimeFigureOut">
              <a:rPr lang="es-ES_tradnl" smtClean="0"/>
              <a:t>31/12/2017</a:t>
            </a:fld>
            <a:endParaRPr lang="es-ES_tradn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_tradn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2189A61-D66F-43E4-9CBA-7C99EAAE9C88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Los festivales religiosos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22277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486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Conectaban con los dioses.</a:t>
            </a:r>
          </a:p>
          <a:p>
            <a:r>
              <a:rPr lang="es-ES_tradnl" dirty="0" smtClean="0"/>
              <a:t>Celebraban:</a:t>
            </a:r>
          </a:p>
          <a:p>
            <a:pPr lvl="1"/>
            <a:r>
              <a:rPr lang="es-ES_tradnl" dirty="0" smtClean="0"/>
              <a:t>Competiciones teatrales.</a:t>
            </a:r>
          </a:p>
          <a:p>
            <a:pPr lvl="1"/>
            <a:r>
              <a:rPr lang="es-ES_tradnl" dirty="0" smtClean="0"/>
              <a:t>Competiciones deportivas.</a:t>
            </a:r>
          </a:p>
          <a:p>
            <a:r>
              <a:rPr lang="es-ES_tradnl" dirty="0" smtClean="0"/>
              <a:t>Atenas:</a:t>
            </a:r>
          </a:p>
          <a:p>
            <a:pPr lvl="1"/>
            <a:r>
              <a:rPr lang="es-ES_tradnl" dirty="0" smtClean="0"/>
              <a:t>Panateneas: honor: Atenea.</a:t>
            </a:r>
          </a:p>
          <a:p>
            <a:pPr lvl="1"/>
            <a:r>
              <a:rPr lang="es-ES_tradnl" dirty="0" smtClean="0"/>
              <a:t>Dionisias: </a:t>
            </a:r>
            <a:r>
              <a:rPr lang="es-ES_tradnl" dirty="0" err="1" smtClean="0"/>
              <a:t>Dioniso</a:t>
            </a:r>
            <a:r>
              <a:rPr lang="es-ES_tradnl" dirty="0" smtClean="0"/>
              <a:t>, dios del vino.</a:t>
            </a:r>
          </a:p>
          <a:p>
            <a:pPr lvl="2"/>
            <a:r>
              <a:rPr lang="es-ES_tradnl" dirty="0" smtClean="0"/>
              <a:t>Representaciones teatrales.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50225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Los festivales teatrales.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Mes de diciembre: dionisias rurales</a:t>
            </a:r>
          </a:p>
          <a:p>
            <a:r>
              <a:rPr lang="es-ES_tradnl" dirty="0" smtClean="0"/>
              <a:t>Mes marzo: dionisias urbanas o grandes dionisias.</a:t>
            </a:r>
          </a:p>
          <a:p>
            <a:r>
              <a:rPr lang="es-ES_tradnl" dirty="0" smtClean="0"/>
              <a:t>Parte principal: </a:t>
            </a:r>
            <a:r>
              <a:rPr lang="es-ES_tradnl" dirty="0" err="1" smtClean="0"/>
              <a:t>agones</a:t>
            </a:r>
            <a:endParaRPr lang="es-ES_tradnl" dirty="0" smtClean="0"/>
          </a:p>
          <a:p>
            <a:pPr lvl="1"/>
            <a:r>
              <a:rPr lang="es-ES_tradnl" dirty="0" smtClean="0"/>
              <a:t>Acudían:</a:t>
            </a:r>
          </a:p>
          <a:p>
            <a:pPr lvl="2"/>
            <a:r>
              <a:rPr lang="es-ES_tradnl" dirty="0" smtClean="0"/>
              <a:t>Todos los ciudadanos.</a:t>
            </a:r>
          </a:p>
          <a:p>
            <a:pPr lvl="2"/>
            <a:r>
              <a:rPr lang="es-ES_tradnl" dirty="0" smtClean="0"/>
              <a:t>Mujeres</a:t>
            </a:r>
          </a:p>
          <a:p>
            <a:pPr lvl="2"/>
            <a:r>
              <a:rPr lang="es-ES_tradnl" dirty="0" smtClean="0"/>
              <a:t>Niños</a:t>
            </a:r>
          </a:p>
          <a:p>
            <a:pPr lvl="2"/>
            <a:r>
              <a:rPr lang="es-ES_tradnl" dirty="0" smtClean="0"/>
              <a:t>Visitantes extranjeros</a:t>
            </a:r>
          </a:p>
        </p:txBody>
      </p:sp>
    </p:spTree>
    <p:extLst>
      <p:ext uri="{BB962C8B-B14F-4D97-AF65-F5344CB8AC3E}">
        <p14:creationId xmlns:p14="http://schemas.microsoft.com/office/powerpoint/2010/main" val="2114957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Duración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De la mañana a la noche.</a:t>
            </a:r>
          </a:p>
          <a:p>
            <a:r>
              <a:rPr lang="es-ES_tradnl" dirty="0" smtClean="0"/>
              <a:t>Concentrados en pocos días.</a:t>
            </a:r>
          </a:p>
          <a:p>
            <a:r>
              <a:rPr lang="es-ES_tradnl" dirty="0" smtClean="0"/>
              <a:t>Primer día:</a:t>
            </a:r>
          </a:p>
          <a:p>
            <a:pPr lvl="1"/>
            <a:r>
              <a:rPr lang="es-ES_tradnl" dirty="0"/>
              <a:t>Representaban cinco comedia: </a:t>
            </a:r>
            <a:r>
              <a:rPr lang="es-ES_tradnl" dirty="0" smtClean="0"/>
              <a:t>concursaban</a:t>
            </a:r>
            <a:endParaRPr lang="es-ES_tradnl" dirty="0"/>
          </a:p>
          <a:p>
            <a:r>
              <a:rPr lang="es-ES_tradnl" dirty="0" smtClean="0"/>
              <a:t>Tragedia: tres autores.</a:t>
            </a:r>
          </a:p>
          <a:p>
            <a:pPr lvl="1"/>
            <a:r>
              <a:rPr lang="es-ES_tradnl" dirty="0" smtClean="0"/>
              <a:t>Tres autores: </a:t>
            </a:r>
          </a:p>
          <a:p>
            <a:pPr lvl="2"/>
            <a:r>
              <a:rPr lang="es-ES_tradnl" dirty="0" smtClean="0"/>
              <a:t>Tres obras (trilogía)</a:t>
            </a:r>
          </a:p>
          <a:p>
            <a:pPr lvl="2"/>
            <a:r>
              <a:rPr lang="es-ES_tradnl" dirty="0" smtClean="0"/>
              <a:t>Drama satírico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41751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Actor denominado: </a:t>
            </a:r>
            <a:r>
              <a:rPr lang="es-ES_tradnl" dirty="0" err="1" smtClean="0"/>
              <a:t>hypokrites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Actores principales: protagonistas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08762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Partes de teatro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Skene</a:t>
            </a:r>
            <a:r>
              <a:rPr lang="es-ES_tradnl" dirty="0" smtClean="0"/>
              <a:t> (escena): edificio del escenario, que podía estar decorado o pintado.</a:t>
            </a:r>
          </a:p>
          <a:p>
            <a:r>
              <a:rPr lang="es-ES_tradnl" dirty="0" err="1" smtClean="0"/>
              <a:t>Hypokrites</a:t>
            </a:r>
            <a:r>
              <a:rPr lang="es-ES_tradnl" dirty="0"/>
              <a:t> </a:t>
            </a:r>
            <a:r>
              <a:rPr lang="es-ES_tradnl" dirty="0" smtClean="0"/>
              <a:t>(actores): todos los papeles, incluidos los de personajes femeninos eran interpretados por hombres.</a:t>
            </a:r>
          </a:p>
          <a:p>
            <a:pPr marL="82296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76592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Koilon</a:t>
            </a:r>
            <a:r>
              <a:rPr lang="es-ES_tradnl" dirty="0" smtClean="0"/>
              <a:t> (graderío): Lugar desde el que se contemplaba la obra.</a:t>
            </a:r>
          </a:p>
          <a:p>
            <a:r>
              <a:rPr lang="es-ES_tradnl" dirty="0" err="1" smtClean="0"/>
              <a:t>Khoros</a:t>
            </a:r>
            <a:r>
              <a:rPr lang="es-ES_tradnl" dirty="0" smtClean="0"/>
              <a:t> (coro): miembros del coro cantaban y bailaban en la </a:t>
            </a:r>
            <a:r>
              <a:rPr lang="es-ES_tradnl" dirty="0" err="1" smtClean="0"/>
              <a:t>orkhestra</a:t>
            </a:r>
            <a:r>
              <a:rPr lang="es-ES_tradnl" dirty="0" smtClean="0"/>
              <a:t>.</a:t>
            </a:r>
          </a:p>
          <a:p>
            <a:r>
              <a:rPr lang="es-ES_tradnl" dirty="0" err="1" smtClean="0"/>
              <a:t>Orkhestra</a:t>
            </a:r>
            <a:r>
              <a:rPr lang="es-ES_tradnl" dirty="0" smtClean="0"/>
              <a:t>: suelo de baile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51030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5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586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081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97</TotalTime>
  <Words>181</Words>
  <Application>Microsoft Office PowerPoint</Application>
  <PresentationFormat>Presentación en pantalla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Solsticio</vt:lpstr>
      <vt:lpstr>Los festivales religiosos</vt:lpstr>
      <vt:lpstr>Presentación de PowerPoint</vt:lpstr>
      <vt:lpstr>Los festivales teatrales.</vt:lpstr>
      <vt:lpstr>Duración </vt:lpstr>
      <vt:lpstr>Presentación de PowerPoint</vt:lpstr>
      <vt:lpstr>Partes de teatro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festivales religiosos</dc:title>
  <dc:creator>Maria</dc:creator>
  <cp:lastModifiedBy>Maria</cp:lastModifiedBy>
  <cp:revision>7</cp:revision>
  <dcterms:created xsi:type="dcterms:W3CDTF">2017-12-31T11:35:33Z</dcterms:created>
  <dcterms:modified xsi:type="dcterms:W3CDTF">2017-12-31T18:49:55Z</dcterms:modified>
</cp:coreProperties>
</file>