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2"/>
  </p:sldMasterIdLst>
  <p:notesMasterIdLst>
    <p:notesMasterId r:id="rId7"/>
  </p:notesMasterIdLst>
  <p:handoutMasterIdLst>
    <p:handoutMasterId r:id="rId8"/>
  </p:handout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/>
    <p:restoredTop sz="86410"/>
  </p:normalViewPr>
  <p:slideViewPr>
    <p:cSldViewPr>
      <p:cViewPr varScale="1">
        <p:scale>
          <a:sx n="63" d="100"/>
          <a:sy n="63" d="100"/>
        </p:scale>
        <p:origin x="-1350" y="-108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 smtClean="0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A849C5AD-4428-4E9C-9C84-11B72C9365FB}" type="datetimeFigureOut">
              <a:rPr lang="es-ES" smtClean="0"/>
              <a:pPr/>
              <a:t>03/03/2018</a:t>
            </a:fld>
            <a:endParaRPr lang="es-ES" dirty="0" smtClean="0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 smtClean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596567-A38F-4CEF-B37F-9B9D120D62CE}" type="slidenum">
              <a:rPr lang="es-ES" smtClean="0"/>
              <a:pPr/>
              <a:t>‹Nº›</a:t>
            </a:fld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558934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D7547E60-4BE7-4E4E-9AAA-5EE35AEC995C}" type="datetimeFigureOut">
              <a:rPr lang="es-ES_tradnl"/>
              <a:pPr/>
              <a:t>03/03/2018</a:t>
            </a:fld>
            <a:endParaRPr lang="es-ES" dirty="0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es-E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CA077768-21C8-4125-A345-258E48D2EED0}" type="slidenum">
              <a:rPr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0220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_tradnl" smtClean="0"/>
              <a:pPr/>
              <a:t>3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672125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 latinLnBrk="0">
              <a:buNone/>
              <a:defRPr lang="es-ES"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 latinLnBrk="0">
              <a:defRPr lang="es-ES"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_tradnl"/>
              <a:pPr/>
              <a:t>03/03/2018</a:t>
            </a:fld>
            <a:endParaRPr lang="es-E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‹Nº›</a:t>
            </a:fld>
            <a:endParaRPr lang="es-E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_tradnl"/>
              <a:pPr/>
              <a:t>03/03/2018</a:t>
            </a:fld>
            <a:endParaRPr lang="es-E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‹Nº›</a:t>
            </a:fld>
            <a:endParaRPr lang="es-E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ó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_tradnl"/>
              <a:pPr/>
              <a:t>03/03/2018</a:t>
            </a:fld>
            <a:endParaRPr lang="es-E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‹Nº›</a:t>
            </a:fld>
            <a:endParaRPr lang="es-E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_tradnl"/>
              <a:pPr/>
              <a:t>03/03/2018</a:t>
            </a:fld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‹Nº›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texto a dos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_tradnl"/>
              <a:pPr/>
              <a:t>03/03/2018</a:t>
            </a:fld>
            <a:endParaRPr lang="es-E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‹Nº›</a:t>
            </a:fld>
            <a:endParaRPr lang="es-E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_tradnl"/>
              <a:pPr/>
              <a:t>03/03/2018</a:t>
            </a:fld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‹Nº›</a:t>
            </a:fld>
            <a:endParaRPr lang="es-E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conteni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_tradnl"/>
              <a:pPr/>
              <a:t>03/03/2018</a:t>
            </a:fld>
            <a:endParaRPr lang="es-E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‹Nº›</a:t>
            </a:fld>
            <a:endParaRPr lang="es-E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/>
              <a:t>Haga clic para modificar el estilo de título del patrón</a:t>
            </a:r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latinLnBrk="0">
              <a:defRPr lang="es-ES" sz="1000">
                <a:latin typeface="+mn-lt"/>
              </a:defRPr>
            </a:lvl1pPr>
          </a:lstStyle>
          <a:p>
            <a:fld id="{5C14FD69-4A85-4715-A222-ABB225B63BC6}" type="datetimeFigureOut">
              <a:rPr lang="es-ES_tradnl"/>
              <a:pPr/>
              <a:t>03/03/2018</a:t>
            </a:fld>
            <a:endParaRPr lang="es-ES" sz="1000" dirty="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latinLnBrk="0">
              <a:defRPr lang="es-ES" sz="1000">
                <a:latin typeface="+mn-lt"/>
              </a:defRPr>
            </a:lvl1pPr>
          </a:lstStyle>
          <a:p>
            <a:pPr algn="ctr"/>
            <a:endParaRPr lang="es-ES" sz="1000" dirty="0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 latinLnBrk="0">
              <a:defRPr lang="es-ES" sz="1000">
                <a:latin typeface="+mn-lt"/>
              </a:defRPr>
            </a:lvl1pPr>
          </a:lstStyle>
          <a:p>
            <a:pPr algn="r"/>
            <a:fld id="{D4C49B74-5DB2-4B03-B1D2-7F6A3C51C318}" type="slidenum">
              <a:rPr/>
              <a:pPr algn="r"/>
              <a:t>‹Nº›</a:t>
            </a:fld>
            <a:endParaRPr lang="es-E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defPPr>
        <a:defRPr lang="es-ES"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latinLnBrk="0" hangingPunct="1">
        <a:buNone/>
        <a:defRPr lang="es-ES"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 lang="es-ES"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latinLnBrk="0" hangingPunct="1">
        <a:buChar char="•"/>
        <a:defRPr lang="es-ES" sz="2800">
          <a:latin typeface="+mn-lt"/>
        </a:defRPr>
      </a:lvl1pPr>
      <a:lvl2pPr marL="742950" indent="-285750" eaLnBrk="1" hangingPunct="1">
        <a:buChar char="–"/>
        <a:defRPr lang="es-ES" sz="2400">
          <a:latin typeface="+mn-lt"/>
        </a:defRPr>
      </a:lvl2pPr>
      <a:lvl3pPr marL="1143000" indent="-228600" eaLnBrk="1" hangingPunct="1">
        <a:buChar char="•"/>
        <a:defRPr lang="es-ES" sz="2400">
          <a:latin typeface="+mn-lt"/>
        </a:defRPr>
      </a:lvl3pPr>
      <a:lvl4pPr marL="1600200" indent="-228600" eaLnBrk="1" hangingPunct="1">
        <a:buChar char="–"/>
        <a:defRPr lang="es-ES" sz="2000">
          <a:latin typeface="+mn-lt"/>
        </a:defRPr>
      </a:lvl4pPr>
      <a:lvl5pPr marL="2057400" indent="-228600" eaLnBrk="1" hangingPunct="1">
        <a:buChar char="»"/>
        <a:defRPr lang="es-ES" sz="2000">
          <a:latin typeface="+mn-lt"/>
        </a:defRPr>
      </a:lvl5pPr>
      <a:lvl6pPr marL="2514600" indent="-228600" eaLnBrk="1" hangingPunct="1">
        <a:buChar char="•"/>
        <a:defRPr lang="es-ES" sz="2000"/>
      </a:lvl6pPr>
      <a:lvl7pPr marL="2971800" indent="-228600" eaLnBrk="1" hangingPunct="1">
        <a:buChar char="•"/>
        <a:defRPr lang="es-ES" sz="2000"/>
      </a:lvl7pPr>
      <a:lvl8pPr marL="3429000" indent="-228600" eaLnBrk="1" hangingPunct="1">
        <a:buChar char="•"/>
        <a:defRPr lang="es-ES" sz="2000"/>
      </a:lvl8pPr>
      <a:lvl9pPr marL="3886200" indent="-228600" eaLnBrk="1" hangingPunct="1">
        <a:buChar char="•"/>
        <a:defRPr lang="es-ES" sz="2000"/>
      </a:lvl9pPr>
    </p:bodyStyle>
    <p:otherStyle>
      <a:defPPr>
        <a:defRPr lang="es-ES">
          <a:solidFill>
            <a:schemeClr val="tx1"/>
          </a:solidFill>
          <a:latin typeface="+mn-lt"/>
          <a:ea typeface="+mn-ea"/>
          <a:cs typeface="+mn-cs"/>
        </a:defRPr>
      </a:defPPr>
      <a:lvl1pPr marL="0" eaLnBrk="1" latinLnBrk="0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dirty="0" smtClean="0"/>
              <a:t>repaso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1</a:t>
            </a:r>
          </a:p>
          <a:p>
            <a:r>
              <a:rPr lang="es-ES_tradnl" dirty="0" smtClean="0"/>
              <a:t>2</a:t>
            </a:r>
          </a:p>
          <a:p>
            <a:r>
              <a:rPr lang="es-ES_tradnl" dirty="0" smtClean="0"/>
              <a:t>3</a:t>
            </a:r>
          </a:p>
          <a:p>
            <a:r>
              <a:rPr lang="es-ES_tradnl" dirty="0" smtClean="0"/>
              <a:t>4</a:t>
            </a:r>
          </a:p>
          <a:p>
            <a:r>
              <a:rPr lang="es-ES_tradnl" dirty="0" smtClean="0"/>
              <a:t>5</a:t>
            </a:r>
          </a:p>
          <a:p>
            <a:r>
              <a:rPr lang="es-ES_tradnl" dirty="0" smtClean="0"/>
              <a:t>6</a:t>
            </a:r>
          </a:p>
          <a:p>
            <a:r>
              <a:rPr lang="es-ES_tradnl" dirty="0" smtClean="0"/>
              <a:t>7</a:t>
            </a:r>
          </a:p>
          <a:p>
            <a:r>
              <a:rPr lang="es-ES_tradnl" dirty="0"/>
              <a:t>8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Pág. 98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2309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1</a:t>
            </a:r>
          </a:p>
          <a:p>
            <a:r>
              <a:rPr lang="es-ES_tradnl" dirty="0" smtClean="0"/>
              <a:t>2</a:t>
            </a:r>
          </a:p>
          <a:p>
            <a:r>
              <a:rPr lang="es-ES_tradnl" dirty="0" smtClean="0"/>
              <a:t>3</a:t>
            </a:r>
          </a:p>
          <a:p>
            <a:r>
              <a:rPr lang="es-ES_tradnl" dirty="0" smtClean="0"/>
              <a:t>4</a:t>
            </a:r>
          </a:p>
          <a:p>
            <a:r>
              <a:rPr lang="es-ES_tradnl" dirty="0" smtClean="0"/>
              <a:t>5</a:t>
            </a:r>
          </a:p>
          <a:p>
            <a:r>
              <a:rPr lang="es-ES_tradnl" dirty="0"/>
              <a:t>6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Pág. 99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340576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1</a:t>
            </a:r>
          </a:p>
          <a:p>
            <a:r>
              <a:rPr lang="es-ES_tradnl" dirty="0" smtClean="0"/>
              <a:t>2</a:t>
            </a:r>
          </a:p>
          <a:p>
            <a:r>
              <a:rPr lang="es-ES_tradnl"/>
              <a:t>3</a:t>
            </a:r>
            <a:endParaRPr lang="es-ES_tradn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Las huellas de la cultura clásica (pág. 102/103)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33590184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722D8BD-807B-4A41-93C9-0E581F3C4C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DesignTemplate</Template>
  <TotalTime>6</TotalTime>
  <Words>36</Words>
  <Application>Microsoft Office PowerPoint</Application>
  <PresentationFormat>Presentación en pantalla (4:3)</PresentationFormat>
  <Paragraphs>22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DesignTemplate</vt:lpstr>
      <vt:lpstr>repaso</vt:lpstr>
      <vt:lpstr>Pág. 98</vt:lpstr>
      <vt:lpstr>Pág. 99</vt:lpstr>
      <vt:lpstr>Las huellas de la cultura clásica (pág. 102/103)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repaso</dc:title>
  <dc:creator>Maria</dc:creator>
  <cp:lastModifiedBy>Maria</cp:lastModifiedBy>
  <cp:revision>2</cp:revision>
  <dcterms:created xsi:type="dcterms:W3CDTF">2018-03-03T19:57:57Z</dcterms:created>
  <dcterms:modified xsi:type="dcterms:W3CDTF">2018-03-03T20:04:39Z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TC100738469990</vt:lpwstr>
  </property>
</Properties>
</file>