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4AD79700-3360-45B4-84AB-98F89893F9C0}" type="datetimeFigureOut">
              <a:rPr lang="es-ES" smtClean="0"/>
              <a:pPr/>
              <a:t>01/05/2018</a:t>
            </a:fld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02ACD75F-0F97-4C17-9ABD-E10EC71566F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249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7133777F-CDC9-442C-8E0C-1644C34457DA}" type="datetimeFigureOut">
              <a:pPr/>
              <a:t>01/05/2018</a:t>
            </a:fld>
            <a:endParaRPr lang="es-ES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EA1B237D-2F1A-4674-A1A2-F1969FA3983E}" type="slidenum"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50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7315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304800"/>
          </a:xfrm>
        </p:spPr>
        <p:txBody>
          <a:bodyPr/>
          <a:lstStyle>
            <a:lvl1pPr marL="0" indent="0" algn="ctr" latinLnBrk="0">
              <a:buNone/>
              <a:defRPr lang="es-ES" sz="1400">
                <a:solidFill>
                  <a:schemeClr val="accent5">
                    <a:shade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E280-C1E1-4ACF-8075-704E70C85307}" type="datetimeFigureOut">
              <a:pPr/>
              <a:t>01/05/2018</a:t>
            </a:fld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ECC-6BCB-42C7-8B7E-D972684B6F7C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E280-C1E1-4ACF-8075-704E70C85307}" type="datetimeFigureOut">
              <a:pPr/>
              <a:t>01/05/2018</a:t>
            </a:fld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ECC-6BCB-42C7-8B7E-D972684B6F7C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 latinLnBrk="0">
              <a:defRPr lang="es-ES"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latinLnBrk="0">
              <a:buNone/>
              <a:defRPr lang="es-ES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E280-C1E1-4ACF-8075-704E70C85307}" type="datetimeFigureOut">
              <a:pPr/>
              <a:t>01/05/2018</a:t>
            </a:fld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ECC-6BCB-42C7-8B7E-D972684B6F7C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914400" y="1600202"/>
            <a:ext cx="3581400" cy="4343399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lvl6pPr>
              <a:defRPr lang="es-ES" sz="1800"/>
            </a:lvl6pPr>
            <a:lvl7pPr>
              <a:defRPr lang="es-ES" sz="1800"/>
            </a:lvl7pPr>
            <a:lvl8pPr>
              <a:defRPr lang="es-ES" sz="1800"/>
            </a:lvl8pPr>
            <a:lvl9pPr>
              <a:defRPr lang="es-ES"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3581400" cy="4343399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lvl6pPr>
              <a:defRPr lang="es-ES" sz="1800"/>
            </a:lvl6pPr>
            <a:lvl7pPr>
              <a:defRPr lang="es-ES" sz="1800"/>
            </a:lvl7pPr>
            <a:lvl8pPr>
              <a:defRPr lang="es-ES" sz="1800"/>
            </a:lvl8pPr>
            <a:lvl9pPr>
              <a:defRPr lang="es-ES"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E280-C1E1-4ACF-8075-704E70C85307}" type="datetimeFigureOut">
              <a:pPr/>
              <a:t>01/05/2018</a:t>
            </a:fld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ECC-6BCB-42C7-8B7E-D972684B6F7C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es-ES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582988" cy="639762"/>
          </a:xfrm>
        </p:spPr>
        <p:txBody>
          <a:bodyPr anchor="b"/>
          <a:lstStyle>
            <a:lvl1pPr marL="0" indent="0" latinLnBrk="0">
              <a:buNone/>
              <a:defRPr lang="es-ES" sz="2400" b="1"/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914400" y="2174876"/>
            <a:ext cx="3582988" cy="3768725"/>
          </a:xfrm>
        </p:spPr>
        <p:txBody>
          <a:bodyPr/>
          <a:lstStyle>
            <a:lvl1pPr latinLnBrk="0">
              <a:defRPr lang="es-ES" sz="24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  <a:lvl6pPr>
              <a:defRPr lang="es-ES" sz="1600"/>
            </a:lvl6pPr>
            <a:lvl7pPr>
              <a:defRPr lang="es-ES" sz="1600"/>
            </a:lvl7pPr>
            <a:lvl8pPr>
              <a:defRPr lang="es-ES" sz="1600"/>
            </a:lvl8pPr>
            <a:lvl9pPr>
              <a:defRPr lang="es-ES"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584575" cy="639762"/>
          </a:xfrm>
        </p:spPr>
        <p:txBody>
          <a:bodyPr anchor="b"/>
          <a:lstStyle>
            <a:lvl1pPr marL="0" indent="0" latinLnBrk="0">
              <a:buNone/>
              <a:defRPr lang="es-ES" sz="2400" b="1"/>
            </a:lvl1pPr>
            <a:lvl2pPr marL="457200" indent="0">
              <a:buNone/>
              <a:defRPr lang="es-ES" sz="2000" b="1"/>
            </a:lvl2pPr>
            <a:lvl3pPr marL="914400" indent="0">
              <a:buNone/>
              <a:defRPr lang="es-ES" sz="1800" b="1"/>
            </a:lvl3pPr>
            <a:lvl4pPr marL="1371600" indent="0">
              <a:buNone/>
              <a:defRPr lang="es-ES" sz="1600" b="1"/>
            </a:lvl4pPr>
            <a:lvl5pPr marL="1828800" indent="0">
              <a:buNone/>
              <a:defRPr lang="es-ES" sz="1600" b="1"/>
            </a:lvl5pPr>
            <a:lvl6pPr marL="2286000" indent="0">
              <a:buNone/>
              <a:defRPr lang="es-ES" sz="1600" b="1"/>
            </a:lvl6pPr>
            <a:lvl7pPr marL="2743200" indent="0">
              <a:buNone/>
              <a:defRPr lang="es-ES" sz="1600" b="1"/>
            </a:lvl7pPr>
            <a:lvl8pPr marL="3200400" indent="0">
              <a:buNone/>
              <a:defRPr lang="es-ES" sz="1600" b="1"/>
            </a:lvl8pPr>
            <a:lvl9pPr marL="3657600" indent="0">
              <a:buNone/>
              <a:defRPr lang="es-ES"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3584574" cy="3768725"/>
          </a:xfrm>
        </p:spPr>
        <p:txBody>
          <a:bodyPr/>
          <a:lstStyle>
            <a:lvl1pPr latinLnBrk="0">
              <a:defRPr lang="es-ES" sz="24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  <a:lvl6pPr>
              <a:defRPr lang="es-ES" sz="1600"/>
            </a:lvl6pPr>
            <a:lvl7pPr>
              <a:defRPr lang="es-ES" sz="1600"/>
            </a:lvl7pPr>
            <a:lvl8pPr>
              <a:defRPr lang="es-ES" sz="1600"/>
            </a:lvl8pPr>
            <a:lvl9pPr>
              <a:defRPr lang="es-ES"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E280-C1E1-4ACF-8075-704E70C85307}" type="datetimeFigureOut">
              <a:pPr/>
              <a:t>01/05/2018</a:t>
            </a:fld>
            <a:endParaRPr lang="es-E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ECC-6BCB-42C7-8B7E-D972684B6F7C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E280-C1E1-4ACF-8075-704E70C85307}" type="datetimeFigureOut">
              <a:pPr/>
              <a:t>01/05/2018</a:t>
            </a:fld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ECC-6BCB-42C7-8B7E-D972684B6F7C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rtific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"/>
          <p:cNvSpPr>
            <a:spLocks noGrp="1"/>
          </p:cNvSpPr>
          <p:nvPr>
            <p:ph type="subTitle" idx="1"/>
          </p:nvPr>
        </p:nvSpPr>
        <p:spPr>
          <a:xfrm>
            <a:off x="914400" y="990600"/>
            <a:ext cx="7315200" cy="304800"/>
          </a:xfrm>
        </p:spPr>
        <p:txBody>
          <a:bodyPr wrap="none" anchor="ctr" anchorCtr="0"/>
          <a:lstStyle>
            <a:lvl1pPr marL="0" indent="0" algn="ctr" latinLnBrk="0">
              <a:buNone/>
              <a:defRPr lang="es-ES" sz="1400" cap="all" baseline="0">
                <a:solidFill>
                  <a:schemeClr val="tx2">
                    <a:shade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es-E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1"/>
          </p:nvPr>
        </p:nvSpPr>
        <p:spPr>
          <a:xfrm>
            <a:off x="914400" y="1752600"/>
            <a:ext cx="7315200" cy="304800"/>
          </a:xfrm>
        </p:spPr>
        <p:txBody>
          <a:bodyPr wrap="none" anchor="ctr" anchorCtr="0"/>
          <a:lstStyle>
            <a:lvl1pPr marL="0" indent="0" algn="ctr" latinLnBrk="0">
              <a:spcBef>
                <a:spcPts val="0"/>
              </a:spcBef>
              <a:buFontTx/>
              <a:buNone/>
              <a:defRPr lang="es-ES" sz="1400">
                <a:solidFill>
                  <a:schemeClr val="tx2">
                    <a:shade val="50000"/>
                  </a:schemeClr>
                </a:solidFill>
                <a:latin typeface="+mj-lt"/>
              </a:defRPr>
            </a:lvl1pPr>
            <a:lvl2pPr indent="0">
              <a:spcBef>
                <a:spcPts val="0"/>
              </a:spcBef>
              <a:buFontTx/>
              <a:buNone/>
              <a:defRPr lang="es-ES"/>
            </a:lvl2pPr>
            <a:lvl3pPr indent="0">
              <a:spcBef>
                <a:spcPts val="0"/>
              </a:spcBef>
              <a:buFontTx/>
              <a:buNone/>
              <a:defRPr lang="es-ES"/>
            </a:lvl3pPr>
            <a:lvl4pPr indent="0">
              <a:spcBef>
                <a:spcPts val="0"/>
              </a:spcBef>
              <a:buFontTx/>
              <a:buNone/>
              <a:defRPr lang="es-ES"/>
            </a:lvl4pPr>
            <a:lvl5pPr indent="0">
              <a:spcBef>
                <a:spcPts val="0"/>
              </a:spcBef>
              <a:buFontTx/>
              <a:buNone/>
              <a:defRPr lang="es-ES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body" sz="quarter" idx="12"/>
          </p:nvPr>
        </p:nvSpPr>
        <p:spPr>
          <a:xfrm>
            <a:off x="914400" y="4061636"/>
            <a:ext cx="7315200" cy="205563"/>
          </a:xfrm>
        </p:spPr>
        <p:txBody>
          <a:bodyPr anchor="ctr" anchorCtr="0"/>
          <a:lstStyle>
            <a:lvl1pPr marL="0" indent="0" algn="ctr" latinLnBrk="0">
              <a:spcBef>
                <a:spcPts val="0"/>
              </a:spcBef>
              <a:buFontTx/>
              <a:buNone/>
              <a:defRPr lang="es-ES" sz="1050">
                <a:solidFill>
                  <a:schemeClr val="tx2">
                    <a:shade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Rectangle 11"/>
          <p:cNvSpPr>
            <a:spLocks noGrp="1"/>
          </p:cNvSpPr>
          <p:nvPr>
            <p:ph type="body" sz="quarter" idx="13"/>
          </p:nvPr>
        </p:nvSpPr>
        <p:spPr>
          <a:xfrm>
            <a:off x="914400" y="4267200"/>
            <a:ext cx="7315200" cy="357963"/>
          </a:xfrm>
        </p:spPr>
        <p:txBody>
          <a:bodyPr wrap="none" anchor="ctr" anchorCtr="0"/>
          <a:lstStyle>
            <a:lvl1pPr marL="0" indent="0" algn="ctr" latinLnBrk="0">
              <a:spcBef>
                <a:spcPts val="0"/>
              </a:spcBef>
              <a:buFontTx/>
              <a:buNone/>
              <a:defRPr lang="es-ES" sz="1800" cap="all" baseline="0">
                <a:solidFill>
                  <a:schemeClr val="tx2">
                    <a:shade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>
            <a:spLocks noGrp="1"/>
          </p:cNvSpPr>
          <p:nvPr>
            <p:ph type="body" sz="quarter" idx="14"/>
          </p:nvPr>
        </p:nvSpPr>
        <p:spPr>
          <a:xfrm>
            <a:off x="914400" y="4637567"/>
            <a:ext cx="7315200" cy="228600"/>
          </a:xfrm>
        </p:spPr>
        <p:txBody>
          <a:bodyPr wrap="none" anchor="ctr" anchorCtr="0">
            <a:noAutofit/>
          </a:bodyPr>
          <a:lstStyle>
            <a:lvl1pPr marL="0" indent="0" algn="ctr" latinLnBrk="0">
              <a:spcBef>
                <a:spcPts val="0"/>
              </a:spcBef>
              <a:buFontTx/>
              <a:buNone/>
              <a:defRPr lang="es-ES" sz="1400">
                <a:solidFill>
                  <a:schemeClr val="tx2">
                    <a:shade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Rectangle 14"/>
          <p:cNvSpPr>
            <a:spLocks noGrp="1"/>
          </p:cNvSpPr>
          <p:nvPr>
            <p:ph type="body" sz="quarter" idx="15"/>
          </p:nvPr>
        </p:nvSpPr>
        <p:spPr>
          <a:xfrm>
            <a:off x="914400" y="5638800"/>
            <a:ext cx="7315200" cy="228600"/>
          </a:xfrm>
        </p:spPr>
        <p:txBody>
          <a:bodyPr wrap="none" anchor="ctr" anchorCtr="0"/>
          <a:lstStyle>
            <a:lvl1pPr marL="0" indent="0" algn="ctr" latinLnBrk="0">
              <a:spcBef>
                <a:spcPts val="0"/>
              </a:spcBef>
              <a:buFontTx/>
              <a:buNone/>
              <a:defRPr lang="es-ES" sz="1050">
                <a:solidFill>
                  <a:schemeClr val="tx2">
                    <a:shade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Shape 10"/>
          <p:cNvSpPr>
            <a:spLocks noGrp="1"/>
          </p:cNvSpPr>
          <p:nvPr>
            <p:ph type="body" sz="quarter" idx="16"/>
          </p:nvPr>
        </p:nvSpPr>
        <p:spPr>
          <a:xfrm>
            <a:off x="914400" y="3276600"/>
            <a:ext cx="7315200" cy="774405"/>
          </a:xfrm>
        </p:spPr>
        <p:txBody>
          <a:bodyPr wrap="square" anchor="b" anchorCtr="0">
            <a:normAutofit/>
          </a:bodyPr>
          <a:lstStyle>
            <a:lvl1pPr marL="0" indent="0" algn="ctr" latinLnBrk="0">
              <a:spcBef>
                <a:spcPts val="0"/>
              </a:spcBef>
              <a:buFontTx/>
              <a:buNone/>
              <a:defRPr lang="es-ES" sz="4400" kern="1200" cap="all" baseline="0">
                <a:solidFill>
                  <a:schemeClr val="tx2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315200" cy="457200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latinLnBrk="0">
              <a:defRPr lang="es-ES"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705100" y="5638800"/>
            <a:ext cx="37338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2551114" cy="628650"/>
          </a:xfrm>
        </p:spPr>
        <p:txBody>
          <a:bodyPr anchor="b"/>
          <a:lstStyle>
            <a:lvl1pPr algn="l" latinLnBrk="0">
              <a:defRPr lang="es-ES"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81400" y="838201"/>
            <a:ext cx="4654550" cy="5105400"/>
          </a:xfrm>
        </p:spPr>
        <p:txBody>
          <a:bodyPr/>
          <a:lstStyle>
            <a:lvl1pPr latinLnBrk="0">
              <a:defRPr lang="es-ES" sz="3200"/>
            </a:lvl1pPr>
            <a:lvl2pPr>
              <a:defRPr lang="es-ES" sz="2800"/>
            </a:lvl2pPr>
            <a:lvl3pPr>
              <a:defRPr lang="es-ES" sz="2400"/>
            </a:lvl3pPr>
            <a:lvl4pPr>
              <a:defRPr lang="es-ES" sz="2000"/>
            </a:lvl4pPr>
            <a:lvl5pPr>
              <a:defRPr lang="es-ES" sz="2000"/>
            </a:lvl5pPr>
            <a:lvl6pPr>
              <a:defRPr lang="es-ES" sz="2000"/>
            </a:lvl6pPr>
            <a:lvl7pPr>
              <a:defRPr lang="es-ES" sz="2000"/>
            </a:lvl7pPr>
            <a:lvl8pPr>
              <a:defRPr lang="es-ES" sz="2000"/>
            </a:lvl8pPr>
            <a:lvl9pPr>
              <a:defRPr lang="es-ES"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914401" y="1447803"/>
            <a:ext cx="2551115" cy="4495799"/>
          </a:xfrm>
        </p:spPr>
        <p:txBody>
          <a:bodyPr/>
          <a:lstStyle>
            <a:lvl1pPr marL="0" indent="0" latinLnBrk="0">
              <a:buNone/>
              <a:defRPr lang="es-ES" sz="1400"/>
            </a:lvl1pPr>
            <a:lvl2pPr marL="457200" indent="0">
              <a:buNone/>
              <a:defRPr lang="es-ES" sz="1200"/>
            </a:lvl2pPr>
            <a:lvl3pPr marL="914400" indent="0">
              <a:buNone/>
              <a:defRPr lang="es-ES" sz="1000"/>
            </a:lvl3pPr>
            <a:lvl4pPr marL="1371600" indent="0">
              <a:buNone/>
              <a:defRPr lang="es-ES" sz="900"/>
            </a:lvl4pPr>
            <a:lvl5pPr marL="1828800" indent="0">
              <a:buNone/>
              <a:defRPr lang="es-ES" sz="900"/>
            </a:lvl5pPr>
            <a:lvl6pPr marL="2286000" indent="0">
              <a:buNone/>
              <a:defRPr lang="es-ES" sz="900"/>
            </a:lvl6pPr>
            <a:lvl7pPr marL="2743200" indent="0">
              <a:buNone/>
              <a:defRPr lang="es-ES" sz="900"/>
            </a:lvl7pPr>
            <a:lvl8pPr marL="3200400" indent="0">
              <a:buNone/>
              <a:defRPr lang="es-ES" sz="900"/>
            </a:lvl8pPr>
            <a:lvl9pPr marL="3657600" indent="0">
              <a:buNone/>
              <a:defRPr lang="es-ES"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E280-C1E1-4ACF-8075-704E70C85307}" type="datetimeFigureOut">
              <a:pPr/>
              <a:t>01/05/2018</a:t>
            </a:fld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ECC-6BCB-42C7-8B7E-D972684B6F7C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es-ES"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3889375"/>
          </a:xfrm>
        </p:spPr>
        <p:txBody>
          <a:bodyPr/>
          <a:lstStyle>
            <a:lvl1pPr marL="0" indent="0" latinLnBrk="0">
              <a:buNone/>
              <a:defRPr lang="es-ES" sz="3200"/>
            </a:lvl1pPr>
            <a:lvl2pPr marL="457200" indent="0">
              <a:buNone/>
              <a:defRPr lang="es-ES" sz="2800"/>
            </a:lvl2pPr>
            <a:lvl3pPr marL="914400" indent="0">
              <a:buNone/>
              <a:defRPr lang="es-ES" sz="2400"/>
            </a:lvl3pPr>
            <a:lvl4pPr marL="1371600" indent="0">
              <a:buNone/>
              <a:defRPr lang="es-ES" sz="2000"/>
            </a:lvl4pPr>
            <a:lvl5pPr marL="1828800" indent="0">
              <a:buNone/>
              <a:defRPr lang="es-ES" sz="2000"/>
            </a:lvl5pPr>
            <a:lvl6pPr marL="2286000" indent="0">
              <a:buNone/>
              <a:defRPr lang="es-ES" sz="2000"/>
            </a:lvl6pPr>
            <a:lvl7pPr marL="2743200" indent="0">
              <a:buNone/>
              <a:defRPr lang="es-ES" sz="2000"/>
            </a:lvl7pPr>
            <a:lvl8pPr marL="3200400" indent="0">
              <a:buNone/>
              <a:defRPr lang="es-ES" sz="2000"/>
            </a:lvl8pPr>
            <a:lvl9pPr marL="3657600" indent="0">
              <a:buNone/>
              <a:defRPr lang="es-ES"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76262"/>
          </a:xfrm>
        </p:spPr>
        <p:txBody>
          <a:bodyPr/>
          <a:lstStyle>
            <a:lvl1pPr marL="0" indent="0" latinLnBrk="0">
              <a:buNone/>
              <a:defRPr lang="es-ES" sz="1400"/>
            </a:lvl1pPr>
            <a:lvl2pPr marL="457200" indent="0">
              <a:buNone/>
              <a:defRPr lang="es-ES" sz="1200"/>
            </a:lvl2pPr>
            <a:lvl3pPr marL="914400" indent="0">
              <a:buNone/>
              <a:defRPr lang="es-ES" sz="1000"/>
            </a:lvl3pPr>
            <a:lvl4pPr marL="1371600" indent="0">
              <a:buNone/>
              <a:defRPr lang="es-ES" sz="900"/>
            </a:lvl4pPr>
            <a:lvl5pPr marL="1828800" indent="0">
              <a:buNone/>
              <a:defRPr lang="es-ES" sz="900"/>
            </a:lvl5pPr>
            <a:lvl6pPr marL="2286000" indent="0">
              <a:buNone/>
              <a:defRPr lang="es-ES" sz="900"/>
            </a:lvl6pPr>
            <a:lvl7pPr marL="2743200" indent="0">
              <a:buNone/>
              <a:defRPr lang="es-ES" sz="900"/>
            </a:lvl7pPr>
            <a:lvl8pPr marL="3200400" indent="0">
              <a:buNone/>
              <a:defRPr lang="es-ES" sz="900"/>
            </a:lvl8pPr>
            <a:lvl9pPr marL="3657600" indent="0">
              <a:buNone/>
              <a:defRPr lang="es-ES"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E280-C1E1-4ACF-8075-704E70C85307}" type="datetimeFigureOut">
              <a:pPr/>
              <a:t>01/05/2018</a:t>
            </a:fld>
            <a:endParaRPr lang="es-E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ECC-6BCB-42C7-8B7E-D972684B6F7C}" type="slidenum"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807"/>
            <a:ext cx="9144000" cy="6858000"/>
            <a:chOff x="0" y="-807"/>
            <a:chExt cx="9144000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-807"/>
              <a:ext cx="9144000" cy="6858000"/>
            </a:xfrm>
            <a:prstGeom prst="rect">
              <a:avLst/>
            </a:prstGeom>
            <a:solidFill>
              <a:schemeClr val="tx2">
                <a:shade val="75000"/>
              </a:schemeClr>
            </a:solidFill>
            <a:ln w="25400" cap="rnd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57200" y="419100"/>
              <a:ext cx="8229600" cy="59436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22225" cap="sq" cmpd="sng" algn="ctr">
              <a:solidFill>
                <a:sysClr val="window" lastClr="FFFFFF"/>
              </a:solidFill>
              <a:prstDash val="solid"/>
              <a:miter lim="800000"/>
            </a:ln>
            <a:effectLst>
              <a:innerShdw blurRad="157164">
                <a:srgbClr val="000000">
                  <a:alpha val="73000"/>
                </a:srgbClr>
              </a:innerShdw>
            </a:effectLst>
          </p:spPr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762000" y="723900"/>
              <a:ext cx="7620000" cy="5334000"/>
            </a:xfrm>
            <a:prstGeom prst="rect">
              <a:avLst/>
            </a:prstGeom>
            <a:gradFill>
              <a:gsLst>
                <a:gs pos="0">
                  <a:schemeClr val="accent4">
                    <a:tint val="60000"/>
                  </a:schemeClr>
                </a:gs>
                <a:gs pos="50000">
                  <a:schemeClr val="accent4">
                    <a:tint val="20000"/>
                  </a:schemeClr>
                </a:gs>
                <a:gs pos="100000">
                  <a:schemeClr val="accent4">
                    <a:tint val="60000"/>
                  </a:schemeClr>
                </a:gs>
              </a:gsLst>
              <a:lin ang="2700000" scaled="1"/>
            </a:gradFill>
            <a:ln w="76200" cap="sq" cmpd="dbl" algn="ctr">
              <a:solidFill>
                <a:sysClr val="window" lastClr="FFFFFF"/>
              </a:solidFill>
              <a:prstDash val="solid"/>
              <a:miter lim="800000"/>
            </a:ln>
            <a:effectLst>
              <a:outerShdw blurRad="229391" dist="50800" dir="8100000" algn="tl" rotWithShape="0">
                <a:srgbClr val="000000">
                  <a:alpha val="43137"/>
                </a:srgbClr>
              </a:outerShdw>
            </a:effectLst>
          </p:spPr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5794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914400" y="1600203"/>
            <a:ext cx="7315200" cy="4343398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es-ES" sz="1200">
                <a:solidFill>
                  <a:schemeClr val="bg1"/>
                </a:solidFill>
              </a:defRPr>
            </a:lvl1pPr>
          </a:lstStyle>
          <a:p>
            <a:fld id="{ACD6E280-C1E1-4ACF-8075-704E70C85307}" type="datetimeFigureOut">
              <a:rPr lang="es-ES">
                <a:solidFill>
                  <a:schemeClr val="bg1"/>
                </a:solidFill>
              </a:rPr>
              <a:pPr/>
              <a:t>01/05/2018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es-ES" sz="1200">
                <a:solidFill>
                  <a:schemeClr val="bg1"/>
                </a:solidFill>
              </a:defRPr>
            </a:lvl1pPr>
          </a:lstStyle>
          <a:p>
            <a:endParaRPr lang="es-E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es-ES" sz="1200">
                <a:solidFill>
                  <a:schemeClr val="bg1"/>
                </a:solidFill>
              </a:defRPr>
            </a:lvl1pPr>
          </a:lstStyle>
          <a:p>
            <a:fld id="{97E68ECC-6BCB-42C7-8B7E-D972684B6F7C}" type="slidenum">
              <a:rPr lang="es-ES">
                <a:solidFill>
                  <a:schemeClr val="bg1"/>
                </a:solidFill>
              </a:rPr>
              <a:pPr/>
              <a:t>‹Nº›</a:t>
            </a:fld>
            <a:endParaRPr lang="es-ES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eaLnBrk="1" latinLnBrk="0" hangingPunct="1">
        <a:spcBef>
          <a:spcPct val="0"/>
        </a:spcBef>
        <a:buNone/>
        <a:defRPr lang="es-ES" sz="4400" kern="1200">
          <a:solidFill>
            <a:schemeClr val="tx2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lang="es-ES" sz="3200" kern="1200">
          <a:solidFill>
            <a:schemeClr val="tx2">
              <a:shade val="75000"/>
            </a:schemeClr>
          </a:solidFill>
          <a:latin typeface="+mj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es-ES" sz="2800" kern="1200">
          <a:solidFill>
            <a:schemeClr val="tx2">
              <a:shade val="75000"/>
            </a:schemeClr>
          </a:solidFill>
          <a:latin typeface="+mj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es-ES" sz="2400" kern="1200">
          <a:solidFill>
            <a:schemeClr val="tx2">
              <a:shade val="75000"/>
            </a:schemeClr>
          </a:solidFill>
          <a:latin typeface="+mj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es-ES" sz="2000" kern="1200">
          <a:solidFill>
            <a:schemeClr val="tx2">
              <a:shade val="75000"/>
            </a:schemeClr>
          </a:solidFill>
          <a:latin typeface="+mj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es-ES" sz="2000" kern="1200">
          <a:solidFill>
            <a:schemeClr val="tx2">
              <a:shade val="75000"/>
            </a:schemeClr>
          </a:solidFill>
          <a:latin typeface="+mj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familia romana </a:t>
            </a:r>
            <a:endParaRPr lang="es-ES_tradnl" dirty="0"/>
          </a:p>
        </p:txBody>
      </p:sp>
      <p:sp>
        <p:nvSpPr>
          <p:cNvPr id="15" name="1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029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Penates </a:t>
            </a:r>
            <a:endParaRPr lang="es-ES_tradnl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Protegían:</a:t>
            </a:r>
          </a:p>
          <a:p>
            <a:pPr lvl="1"/>
            <a:r>
              <a:rPr lang="es-ES_tradnl" dirty="0" smtClean="0"/>
              <a:t>Despensa</a:t>
            </a:r>
          </a:p>
          <a:p>
            <a:pPr lvl="1"/>
            <a:r>
              <a:rPr lang="es-ES_tradnl" dirty="0" smtClean="0"/>
              <a:t>Alimentos de la casa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7535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Manes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Divinidades de ultratumba</a:t>
            </a:r>
          </a:p>
          <a:p>
            <a:r>
              <a:rPr lang="es-ES_tradnl" dirty="0" smtClean="0"/>
              <a:t>Dioses de los antepasados familiares muertos</a:t>
            </a:r>
          </a:p>
          <a:p>
            <a:r>
              <a:rPr lang="es-ES_tradnl" dirty="0" smtClean="0"/>
              <a:t>Recuerdo: retratos en forma de máscaras de cera (imagines </a:t>
            </a:r>
            <a:r>
              <a:rPr lang="es-ES_tradnl" dirty="0" err="1" smtClean="0"/>
              <a:t>maiorum</a:t>
            </a:r>
            <a:r>
              <a:rPr lang="es-ES_tradnl" dirty="0" smtClean="0"/>
              <a:t>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3838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ejercicio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P. 106</a:t>
            </a:r>
          </a:p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0484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Familia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No todos poseían vínculos de </a:t>
            </a:r>
            <a:r>
              <a:rPr lang="es-ES_tradnl" dirty="0" smtClean="0"/>
              <a:t>matrimonio </a:t>
            </a:r>
            <a:r>
              <a:rPr lang="es-ES_tradnl" dirty="0" smtClean="0"/>
              <a:t>o sangre.</a:t>
            </a:r>
          </a:p>
          <a:p>
            <a:r>
              <a:rPr lang="es-ES_tradnl" dirty="0" smtClean="0"/>
              <a:t>Desde los orígenes:</a:t>
            </a:r>
          </a:p>
          <a:p>
            <a:pPr lvl="1"/>
            <a:r>
              <a:rPr lang="es-ES_tradnl" dirty="0" smtClean="0"/>
              <a:t>Institución básica de la sociedad romana aristocrática.</a:t>
            </a:r>
          </a:p>
          <a:p>
            <a:r>
              <a:rPr lang="es-ES_tradnl" dirty="0" smtClean="0"/>
              <a:t>Organización:</a:t>
            </a:r>
          </a:p>
          <a:p>
            <a:pPr lvl="1"/>
            <a:r>
              <a:rPr lang="es-ES_tradnl" dirty="0" smtClean="0"/>
              <a:t>Tribal</a:t>
            </a:r>
          </a:p>
          <a:p>
            <a:pPr lvl="2"/>
            <a:r>
              <a:rPr lang="es-ES_tradnl" dirty="0" smtClean="0"/>
              <a:t>Agrupados en clanes (gentes)</a:t>
            </a:r>
          </a:p>
          <a:p>
            <a:pPr lvl="3"/>
            <a:r>
              <a:rPr lang="es-ES_tradnl" dirty="0" smtClean="0"/>
              <a:t>Unían en familias.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259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El </a:t>
            </a:r>
            <a:r>
              <a:rPr lang="es-ES_tradnl" dirty="0" err="1" smtClean="0"/>
              <a:t>pater</a:t>
            </a:r>
            <a:r>
              <a:rPr lang="es-ES_tradnl" dirty="0" smtClean="0"/>
              <a:t> familias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Miembros dependían y estaban sometidos a la autoridad de un cabeza de familia: </a:t>
            </a:r>
            <a:r>
              <a:rPr lang="es-ES_tradnl" dirty="0" err="1" smtClean="0"/>
              <a:t>pater</a:t>
            </a:r>
            <a:r>
              <a:rPr lang="es-ES_tradnl" dirty="0" smtClean="0"/>
              <a:t> familias</a:t>
            </a:r>
          </a:p>
          <a:p>
            <a:r>
              <a:rPr lang="es-ES_tradnl" dirty="0" smtClean="0"/>
              <a:t>Miembros:</a:t>
            </a:r>
          </a:p>
          <a:p>
            <a:pPr lvl="1"/>
            <a:r>
              <a:rPr lang="es-ES_tradnl" dirty="0" smtClean="0"/>
              <a:t>Mujer</a:t>
            </a:r>
          </a:p>
          <a:p>
            <a:pPr lvl="1"/>
            <a:r>
              <a:rPr lang="es-ES_tradnl" dirty="0" smtClean="0"/>
              <a:t>Hijos</a:t>
            </a:r>
          </a:p>
          <a:p>
            <a:pPr lvl="1"/>
            <a:r>
              <a:rPr lang="es-ES_tradnl" dirty="0" smtClean="0"/>
              <a:t>Hijas</a:t>
            </a:r>
          </a:p>
          <a:p>
            <a:pPr lvl="1"/>
            <a:r>
              <a:rPr lang="es-ES_tradnl" dirty="0" smtClean="0"/>
              <a:t>Nueras</a:t>
            </a:r>
          </a:p>
          <a:p>
            <a:pPr lvl="1"/>
            <a:r>
              <a:rPr lang="es-ES_tradnl" dirty="0" smtClean="0"/>
              <a:t>Esclavos: bienes de la familia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97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Poderes y responsabilidades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Reconocer y dar su nombre de familia (</a:t>
            </a:r>
            <a:r>
              <a:rPr lang="es-ES_tradnl" b="1" dirty="0" err="1" smtClean="0"/>
              <a:t>nomen</a:t>
            </a:r>
            <a:r>
              <a:rPr lang="es-ES_tradnl" b="1" dirty="0" smtClean="0"/>
              <a:t> </a:t>
            </a:r>
            <a:r>
              <a:rPr lang="es-ES_tradnl" b="1" dirty="0" err="1" smtClean="0"/>
              <a:t>gentis</a:t>
            </a:r>
            <a:r>
              <a:rPr lang="es-ES_tradnl" dirty="0" smtClean="0"/>
              <a:t>) a sus vástagos.</a:t>
            </a:r>
          </a:p>
          <a:p>
            <a:r>
              <a:rPr lang="es-ES_tradnl" dirty="0" smtClean="0"/>
              <a:t>Autorizar y dar consentimiento para que hijos puedan casarse.</a:t>
            </a:r>
          </a:p>
          <a:p>
            <a:r>
              <a:rPr lang="es-ES_tradnl" dirty="0" smtClean="0"/>
              <a:t>Patria potestad hasta muerte del </a:t>
            </a:r>
            <a:r>
              <a:rPr lang="es-ES_tradnl" dirty="0" err="1" smtClean="0"/>
              <a:t>pater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Mantener a la familia</a:t>
            </a:r>
          </a:p>
          <a:p>
            <a:r>
              <a:rPr lang="es-ES_tradnl" dirty="0" smtClean="0"/>
              <a:t>Representarla jurídicamente</a:t>
            </a:r>
          </a:p>
          <a:p>
            <a:r>
              <a:rPr lang="es-ES_tradnl" dirty="0" smtClean="0"/>
              <a:t>Oficiar ritos religiosos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8724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Ceremonias religiosas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Tan importantes las privadas como las públicas.</a:t>
            </a:r>
          </a:p>
          <a:p>
            <a:r>
              <a:rPr lang="es-ES_tradnl" dirty="0" smtClean="0"/>
              <a:t>Fiestas y ceremonias: todas las familias.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166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Divinidades específicas del hogar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Protegían todos los aspectos de la casa</a:t>
            </a:r>
          </a:p>
          <a:p>
            <a:r>
              <a:rPr lang="es-ES_tradnl" dirty="0" smtClean="0"/>
              <a:t>El </a:t>
            </a:r>
            <a:r>
              <a:rPr lang="es-ES_tradnl" dirty="0" err="1" smtClean="0"/>
              <a:t>pater</a:t>
            </a:r>
            <a:r>
              <a:rPr lang="es-ES_tradnl" dirty="0" smtClean="0"/>
              <a:t> familias debía rendir culto</a:t>
            </a:r>
          </a:p>
        </p:txBody>
      </p:sp>
    </p:spTree>
    <p:extLst>
      <p:ext uri="{BB962C8B-B14F-4D97-AF65-F5344CB8AC3E}">
        <p14:creationId xmlns:p14="http://schemas.microsoft.com/office/powerpoint/2010/main" val="230475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Lares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Dioses tutelares del hogar</a:t>
            </a:r>
          </a:p>
          <a:p>
            <a:r>
              <a:rPr lang="es-ES_tradnl" dirty="0" smtClean="0"/>
              <a:t>Venerados en el larario</a:t>
            </a:r>
          </a:p>
          <a:p>
            <a:pPr lvl="1"/>
            <a:r>
              <a:rPr lang="es-ES_tradnl" dirty="0" smtClean="0"/>
              <a:t>Patio central de la casa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7312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11" name="10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54" b="14554"/>
          <a:stretch>
            <a:fillRect/>
          </a:stretch>
        </p:blipFill>
        <p:spPr>
          <a:xfrm>
            <a:off x="395536" y="404664"/>
            <a:ext cx="8280920" cy="5904656"/>
          </a:xfrm>
        </p:spPr>
      </p:pic>
      <p:sp>
        <p:nvSpPr>
          <p:cNvPr id="10" name="9 Marcador de texto"/>
          <p:cNvSpPr>
            <a:spLocks noGrp="1"/>
          </p:cNvSpPr>
          <p:nvPr>
            <p:ph type="body" sz="half" idx="2"/>
          </p:nvPr>
        </p:nvSpPr>
        <p:spPr>
          <a:xfrm flipV="1">
            <a:off x="1792288" y="6741368"/>
            <a:ext cx="5486400" cy="116632"/>
          </a:xfrm>
        </p:spPr>
        <p:txBody>
          <a:bodyPr>
            <a:normAutofit fontScale="25000" lnSpcReduction="20000"/>
          </a:bodyPr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169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14" b="12814"/>
          <a:stretch>
            <a:fillRect/>
          </a:stretch>
        </p:blipFill>
        <p:spPr>
          <a:xfrm>
            <a:off x="539552" y="404664"/>
            <a:ext cx="8208912" cy="5904656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47664" y="6597352"/>
            <a:ext cx="5486400" cy="260648"/>
          </a:xfrm>
        </p:spPr>
        <p:txBody>
          <a:bodyPr>
            <a:normAutofit fontScale="92500" lnSpcReduction="20000"/>
          </a:bodyPr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736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tAppr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294DFBC-99FA-46AF-A51F-A653AA39E2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CertAppr</Template>
  <TotalTime>0</TotalTime>
  <Words>201</Words>
  <Application>Microsoft Office PowerPoint</Application>
  <PresentationFormat>Presentación en pantalla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CertAppr</vt:lpstr>
      <vt:lpstr>La familia romana </vt:lpstr>
      <vt:lpstr>Familia </vt:lpstr>
      <vt:lpstr>El pater familias</vt:lpstr>
      <vt:lpstr>Poderes y responsabilidades</vt:lpstr>
      <vt:lpstr>Ceremonias religiosas</vt:lpstr>
      <vt:lpstr>Divinidades específicas del hogar</vt:lpstr>
      <vt:lpstr>Lares </vt:lpstr>
      <vt:lpstr>Presentación de PowerPoint</vt:lpstr>
      <vt:lpstr>Presentación de PowerPoint</vt:lpstr>
      <vt:lpstr>Penates </vt:lpstr>
      <vt:lpstr>Manes </vt:lpstr>
      <vt:lpstr>ejercicio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2018-03-03T20:06:01Z</dcterms:created>
  <dcterms:modified xsi:type="dcterms:W3CDTF">2018-05-01T15:40:03Z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TC101641889990</vt:lpwstr>
  </property>
</Properties>
</file>