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E97CF-6E83-45AD-84E9-D885CB1E3BC7}" type="datetimeFigureOut">
              <a:rPr lang="es-ES_tradnl" smtClean="0"/>
              <a:t>02/01/2018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3E3AD-3084-4219-8AF3-AB26B983871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85804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E97CF-6E83-45AD-84E9-D885CB1E3BC7}" type="datetimeFigureOut">
              <a:rPr lang="es-ES_tradnl" smtClean="0"/>
              <a:t>02/01/2018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3E3AD-3084-4219-8AF3-AB26B983871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4504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Taller literario</a:t>
            </a:r>
            <a:endParaRPr lang="es-ES_tradnl" dirty="0"/>
          </a:p>
        </p:txBody>
      </p:sp>
      <p:pic>
        <p:nvPicPr>
          <p:cNvPr id="3" name="2 Imagen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179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ejercicios</a:t>
            </a:r>
            <a:endParaRPr lang="es-ES_tradnl" dirty="0"/>
          </a:p>
        </p:txBody>
      </p:sp>
      <p:pic>
        <p:nvPicPr>
          <p:cNvPr id="3" name="2 Imagen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892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Presentación en pantalla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Taller literario</vt:lpstr>
      <vt:lpstr>ejercicios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literario</dc:title>
  <dc:creator>Maria</dc:creator>
  <cp:lastModifiedBy>Maria</cp:lastModifiedBy>
  <cp:revision>1</cp:revision>
  <dcterms:created xsi:type="dcterms:W3CDTF">2018-01-02T13:08:59Z</dcterms:created>
  <dcterms:modified xsi:type="dcterms:W3CDTF">2018-01-02T13:09:00Z</dcterms:modified>
</cp:coreProperties>
</file>