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143000"/>
            <a:ext cx="7467600" cy="1470025"/>
          </a:xfrm>
        </p:spPr>
        <p:txBody>
          <a:bodyPr anchor="b"/>
          <a:lstStyle>
            <a:lvl1pPr algn="r"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  <a:endParaRPr lang="en-US" altLang="es-ES_tradnl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0480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  <a:endParaRPr lang="en-US" altLang="es-ES_tradnl" noProof="0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1EAF6B-8FAA-4195-8998-260969F24808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59FA9-90F5-4FD1-A088-D858ED155985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56293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241A0-BB32-4C23-9037-B5974FE2E70B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87040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1CCF6-28DD-4988-85C4-332254A38924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50557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5E74C-4C1E-432A-AE98-38CC30AD8219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90802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1F3C0-11C3-492D-9C2E-62EEEC199C33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20816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45305-00B2-4528-ACC6-89E829268ABC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39867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C6C1C-E6FD-48B2-8F8C-B8F99C3666C5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66764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08B2F-CF5B-47E5-BA6B-EB04F8C8FE0E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72276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015E5-6619-471F-9931-21B8911BF794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170051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D7049-1760-4DA4-87ED-E9D35BDB79D7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45078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  <a:endParaRPr lang="en-US" altLang="es-ES_tradnl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  <a:endParaRPr lang="en-US" altLang="es-ES_tradnl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alt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alt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8E6A06BF-2A28-47EA-8828-171E7DDACE4F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La herencia de los griegos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527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rgbClr val="FF0000"/>
                </a:solidFill>
              </a:rPr>
              <a:t>HISTORIA DE GRECIA</a:t>
            </a:r>
            <a:endParaRPr lang="es-ES_trad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6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Temporalidad de la historia</a:t>
            </a:r>
            <a:endParaRPr lang="es-ES_tradnl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Desde el S. XIX a.C. – II a. C.</a:t>
            </a:r>
          </a:p>
          <a:p>
            <a:r>
              <a:rPr lang="es-ES_tradnl" dirty="0" smtClean="0"/>
              <a:t>Territorio griego conquistado por los romanos.</a:t>
            </a:r>
          </a:p>
          <a:p>
            <a:r>
              <a:rPr lang="es-ES_tradnl" dirty="0" smtClean="0"/>
              <a:t>Todas las épocas fueron importantes.</a:t>
            </a:r>
          </a:p>
          <a:p>
            <a:r>
              <a:rPr lang="es-ES_tradnl" dirty="0" smtClean="0"/>
              <a:t>Destaca época clásica (S. V y VI a. C.)</a:t>
            </a:r>
          </a:p>
          <a:p>
            <a:pPr lvl="1"/>
            <a:r>
              <a:rPr lang="es-ES_tradnl" dirty="0" smtClean="0"/>
              <a:t>Mayor parte de las manifestaciones culturales que sustentan nuestra cultura.</a:t>
            </a:r>
          </a:p>
          <a:p>
            <a:pPr marL="457200" lvl="1" indent="0">
              <a:buNone/>
            </a:pPr>
            <a:endParaRPr lang="es-ES_tradnl" dirty="0" smtClean="0"/>
          </a:p>
          <a:p>
            <a:pPr lvl="1"/>
            <a:endParaRPr lang="es-ES_tradnl" dirty="0" smtClean="0"/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863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rgbClr val="FF0000"/>
                </a:solidFill>
              </a:rPr>
              <a:t>LOGROS </a:t>
            </a:r>
            <a:endParaRPr lang="es-ES_tradnl" dirty="0">
              <a:solidFill>
                <a:srgbClr val="FF0000"/>
              </a:solidFill>
            </a:endParaRPr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ALFABETO</a:t>
            </a:r>
            <a:endParaRPr lang="es-ES_tradnl" dirty="0"/>
          </a:p>
        </p:txBody>
      </p:sp>
      <p:pic>
        <p:nvPicPr>
          <p:cNvPr id="13" name="12 Marcador de contenido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04864"/>
            <a:ext cx="3312368" cy="4248472"/>
          </a:xfrm>
        </p:spPr>
      </p:pic>
      <p:sp>
        <p:nvSpPr>
          <p:cNvPr id="11" name="10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_tradnl" dirty="0" smtClean="0"/>
              <a:t>HISTORIA</a:t>
            </a:r>
            <a:endParaRPr lang="es-ES_tradnl" dirty="0"/>
          </a:p>
        </p:txBody>
      </p:sp>
      <p:pic>
        <p:nvPicPr>
          <p:cNvPr id="14" name="13 Marcador de contenido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731" y="2174875"/>
            <a:ext cx="2766362" cy="3951288"/>
          </a:xfrm>
        </p:spPr>
      </p:pic>
    </p:spTree>
    <p:extLst>
      <p:ext uri="{BB962C8B-B14F-4D97-AF65-F5344CB8AC3E}">
        <p14:creationId xmlns:p14="http://schemas.microsoft.com/office/powerpoint/2010/main" val="37672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FILOSOFÍA </a:t>
            </a:r>
            <a:endParaRPr lang="es-ES_tradnl" dirty="0"/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20888"/>
            <a:ext cx="4040188" cy="3600078"/>
          </a:xfrm>
        </p:spPr>
      </p:pic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_tradnl" dirty="0" smtClean="0"/>
              <a:t>CIENCIA</a:t>
            </a:r>
            <a:endParaRPr lang="es-ES_tradnl" dirty="0"/>
          </a:p>
        </p:txBody>
      </p:sp>
      <p:pic>
        <p:nvPicPr>
          <p:cNvPr id="8" name="7 Marcador de contenido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412" y="2855119"/>
            <a:ext cx="3175000" cy="2590800"/>
          </a:xfrm>
        </p:spPr>
      </p:pic>
    </p:spTree>
    <p:extLst>
      <p:ext uri="{BB962C8B-B14F-4D97-AF65-F5344CB8AC3E}">
        <p14:creationId xmlns:p14="http://schemas.microsoft.com/office/powerpoint/2010/main" val="340297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MITOS</a:t>
            </a:r>
            <a:endParaRPr lang="es-ES_tradnl" dirty="0"/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98061"/>
            <a:ext cx="4040188" cy="2504916"/>
          </a:xfrm>
        </p:spPr>
      </p:pic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_tradnl" dirty="0" smtClean="0"/>
              <a:t>GÉNEROS LITERARIOS</a:t>
            </a:r>
            <a:endParaRPr lang="es-ES_tradnl" dirty="0"/>
          </a:p>
        </p:txBody>
      </p:sp>
      <p:pic>
        <p:nvPicPr>
          <p:cNvPr id="8" name="7 Marcador de contenido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425" y="3226594"/>
            <a:ext cx="2466975" cy="1847850"/>
          </a:xfrm>
        </p:spPr>
      </p:pic>
    </p:spTree>
    <p:extLst>
      <p:ext uri="{BB962C8B-B14F-4D97-AF65-F5344CB8AC3E}">
        <p14:creationId xmlns:p14="http://schemas.microsoft.com/office/powerpoint/2010/main" val="248426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MODELOS ARTÍSTICOS</a:t>
            </a:r>
            <a:endParaRPr lang="es-ES_tradnl" dirty="0"/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14" y="2174875"/>
            <a:ext cx="3556159" cy="3951288"/>
          </a:xfrm>
        </p:spPr>
      </p:pic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_tradnl" smtClean="0"/>
              <a:t>QUE AÚN PERDURAN</a:t>
            </a:r>
            <a:endParaRPr lang="es-ES_tradnl" dirty="0"/>
          </a:p>
        </p:txBody>
      </p:sp>
      <p:pic>
        <p:nvPicPr>
          <p:cNvPr id="8" name="7 Marcador de contenido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276872"/>
            <a:ext cx="2664296" cy="3852445"/>
          </a:xfrm>
        </p:spPr>
      </p:pic>
    </p:spTree>
    <p:extLst>
      <p:ext uri="{BB962C8B-B14F-4D97-AF65-F5344CB8AC3E}">
        <p14:creationId xmlns:p14="http://schemas.microsoft.com/office/powerpoint/2010/main" val="205469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Formas de gobierno</a:t>
            </a:r>
            <a:endParaRPr lang="es-ES_tradnl" dirty="0"/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64034"/>
            <a:ext cx="4040188" cy="2972969"/>
          </a:xfrm>
        </p:spPr>
      </p:pic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_tradnl" dirty="0" smtClean="0"/>
              <a:t>             Las olimpiadas</a:t>
            </a:r>
            <a:endParaRPr lang="es-ES_tradnl" dirty="0"/>
          </a:p>
        </p:txBody>
      </p:sp>
      <p:pic>
        <p:nvPicPr>
          <p:cNvPr id="8" name="7 Marcador de contenido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626" y="2893376"/>
            <a:ext cx="1828572" cy="2514286"/>
          </a:xfrm>
        </p:spPr>
      </p:pic>
    </p:spTree>
    <p:extLst>
      <p:ext uri="{BB962C8B-B14F-4D97-AF65-F5344CB8AC3E}">
        <p14:creationId xmlns:p14="http://schemas.microsoft.com/office/powerpoint/2010/main" val="308330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de diseño de hojas secas">
  <a:themeElements>
    <a:clrScheme name="Default Design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hojas secas</Template>
  <TotalTime>54</TotalTime>
  <Words>81</Words>
  <Application>Microsoft Office PowerPoint</Application>
  <PresentationFormat>Presentación en pantalla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Plantilla de diseño de hojas secas</vt:lpstr>
      <vt:lpstr>La herencia de los griegos</vt:lpstr>
      <vt:lpstr>HISTORIA DE GRECIA</vt:lpstr>
      <vt:lpstr>Temporalidad de la historia</vt:lpstr>
      <vt:lpstr>LOGROS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herencia de los griegos</dc:title>
  <dc:creator>Maria</dc:creator>
  <cp:lastModifiedBy>Maria</cp:lastModifiedBy>
  <cp:revision>7</cp:revision>
  <dcterms:created xsi:type="dcterms:W3CDTF">2017-09-30T23:53:49Z</dcterms:created>
  <dcterms:modified xsi:type="dcterms:W3CDTF">2017-10-16T21:47:24Z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TC100690483082</vt:lpwstr>
  </property>
</Properties>
</file>