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23CB56-9F58-4E6C-859C-6664D4A99FD2}" type="datetimeFigureOut">
              <a:rPr lang="es-ES_tradnl" smtClean="0"/>
              <a:t>12/01/2018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919AFDF-6C75-42A4-B522-D4994C6D872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Realidades y leyendas de los orígenes de Roma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0541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Corazón del mar Mediterráneo: península  Itálica.</a:t>
            </a:r>
          </a:p>
          <a:p>
            <a:r>
              <a:rPr lang="es-ES_tradnl" dirty="0" smtClean="0"/>
              <a:t>Centro </a:t>
            </a:r>
          </a:p>
          <a:p>
            <a:r>
              <a:rPr lang="es-ES_tradnl" dirty="0" smtClean="0"/>
              <a:t>A partir de una pequeña aldea: civilización romana</a:t>
            </a:r>
          </a:p>
          <a:p>
            <a:r>
              <a:rPr lang="es-ES_tradnl" dirty="0" smtClean="0"/>
              <a:t>S. VIII a. C.</a:t>
            </a:r>
          </a:p>
          <a:p>
            <a:r>
              <a:rPr lang="es-ES_tradnl" dirty="0" smtClean="0"/>
              <a:t>Más de doce siglos de historia.</a:t>
            </a:r>
          </a:p>
          <a:p>
            <a:r>
              <a:rPr lang="es-ES_tradnl" dirty="0" smtClean="0"/>
              <a:t>Se extendió:</a:t>
            </a:r>
          </a:p>
          <a:p>
            <a:pPr lvl="1"/>
            <a:r>
              <a:rPr lang="es-ES_tradnl" dirty="0" smtClean="0"/>
              <a:t>Parte  de Europa.</a:t>
            </a:r>
          </a:p>
          <a:p>
            <a:pPr lvl="1"/>
            <a:r>
              <a:rPr lang="es-ES_tradnl" dirty="0" smtClean="0"/>
              <a:t>Norte de África.</a:t>
            </a:r>
          </a:p>
          <a:p>
            <a:pPr lvl="1"/>
            <a:r>
              <a:rPr lang="es-ES_tradnl" dirty="0" smtClean="0"/>
              <a:t>Asia occidental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península itálica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7199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Gran influencia de su cultura en Europa.</a:t>
            </a:r>
          </a:p>
          <a:p>
            <a:r>
              <a:rPr lang="es-ES_tradnl" dirty="0" smtClean="0"/>
              <a:t>Situación favoreció la llegada de diferentes pueblos </a:t>
            </a:r>
          </a:p>
          <a:p>
            <a:pPr lvl="1"/>
            <a:r>
              <a:rPr lang="es-ES_tradnl" dirty="0" smtClean="0"/>
              <a:t>Gran mayoría: origen indoeuropeo.</a:t>
            </a:r>
          </a:p>
          <a:p>
            <a:pPr lvl="1"/>
            <a:r>
              <a:rPr lang="es-ES_tradnl" dirty="0" smtClean="0"/>
              <a:t>Desde finales del segundo milenio.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7602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Norte:</a:t>
            </a:r>
          </a:p>
          <a:p>
            <a:pPr lvl="1"/>
            <a:r>
              <a:rPr lang="es-ES_tradnl" dirty="0" smtClean="0"/>
              <a:t>Ocupado siglos después por los galos, provenientes de la Galia (Francia)</a:t>
            </a:r>
          </a:p>
          <a:p>
            <a:r>
              <a:rPr lang="es-ES_tradnl" dirty="0" smtClean="0"/>
              <a:t>Centro-Norte.	</a:t>
            </a:r>
          </a:p>
          <a:p>
            <a:pPr lvl="1"/>
            <a:r>
              <a:rPr lang="es-ES_tradnl" dirty="0" smtClean="0"/>
              <a:t>Etruscos (no indoeuropeos)</a:t>
            </a:r>
          </a:p>
          <a:p>
            <a:r>
              <a:rPr lang="es-ES_tradnl" dirty="0" smtClean="0"/>
              <a:t>Centro.</a:t>
            </a:r>
          </a:p>
          <a:p>
            <a:pPr lvl="1"/>
            <a:r>
              <a:rPr lang="es-ES_tradnl" dirty="0" smtClean="0"/>
              <a:t>Umbros</a:t>
            </a:r>
          </a:p>
          <a:p>
            <a:pPr lvl="1"/>
            <a:r>
              <a:rPr lang="es-ES_tradnl" dirty="0" smtClean="0"/>
              <a:t>Sabinos</a:t>
            </a:r>
          </a:p>
          <a:p>
            <a:pPr lvl="1"/>
            <a:r>
              <a:rPr lang="es-ES_tradnl" dirty="0" smtClean="0"/>
              <a:t>Oscos</a:t>
            </a:r>
          </a:p>
          <a:p>
            <a:pPr lvl="1"/>
            <a:r>
              <a:rPr lang="es-ES_tradnl" dirty="0" smtClean="0"/>
              <a:t>latinos</a:t>
            </a:r>
          </a:p>
          <a:p>
            <a:r>
              <a:rPr lang="es-ES_tradnl" dirty="0" smtClean="0"/>
              <a:t>Sur:</a:t>
            </a:r>
          </a:p>
          <a:p>
            <a:pPr lvl="1"/>
            <a:r>
              <a:rPr lang="es-ES_tradnl" dirty="0" smtClean="0"/>
              <a:t>Griegos (fundaron colonias en la llamada Magna Grecia: Sicilia y sur de Italia)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Pueblos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8400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712968" cy="6552728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0686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9036496" cy="6741368"/>
          </a:xfrm>
        </p:spPr>
      </p:pic>
    </p:spTree>
    <p:extLst>
      <p:ext uri="{BB962C8B-B14F-4D97-AF65-F5344CB8AC3E}">
        <p14:creationId xmlns:p14="http://schemas.microsoft.com/office/powerpoint/2010/main" val="60858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44</TotalTime>
  <Words>102</Words>
  <Application>Microsoft Office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Papel</vt:lpstr>
      <vt:lpstr>Realidades y leyendas de los orígenes de Roma</vt:lpstr>
      <vt:lpstr>La península itálica</vt:lpstr>
      <vt:lpstr>Presentación de PowerPoint</vt:lpstr>
      <vt:lpstr>Pueblos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Realidades y leyendas de los orígenes de Roma</dc:title>
  <dc:creator>Maria</dc:creator>
  <cp:lastModifiedBy>Maria</cp:lastModifiedBy>
  <cp:revision>4</cp:revision>
  <dcterms:created xsi:type="dcterms:W3CDTF">2018-01-11T20:36:18Z</dcterms:created>
  <dcterms:modified xsi:type="dcterms:W3CDTF">2018-01-12T18:53:03Z</dcterms:modified>
</cp:coreProperties>
</file>