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F268DB-CE84-496C-B0B8-4DC12610975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9BF86349-E6D7-4739-AD13-F160F565D5C1}">
      <dgm:prSet phldrT="[Texto]"/>
      <dgm:spPr/>
      <dgm:t>
        <a:bodyPr/>
        <a:lstStyle/>
        <a:p>
          <a:r>
            <a:rPr lang="es-ES_tradnl" dirty="0" smtClean="0"/>
            <a:t>Itálico</a:t>
          </a:r>
          <a:endParaRPr lang="es-ES_tradnl" dirty="0"/>
        </a:p>
      </dgm:t>
    </dgm:pt>
    <dgm:pt modelId="{98EAA8C3-24BE-4C54-BA77-D4E1625BBF7C}" type="parTrans" cxnId="{F2D4D00C-D43C-480D-97CE-F14BAD571E62}">
      <dgm:prSet/>
      <dgm:spPr/>
      <dgm:t>
        <a:bodyPr/>
        <a:lstStyle/>
        <a:p>
          <a:endParaRPr lang="es-ES_tradnl"/>
        </a:p>
      </dgm:t>
    </dgm:pt>
    <dgm:pt modelId="{FF879340-F026-4464-82B5-3A8799A1BD21}" type="sibTrans" cxnId="{F2D4D00C-D43C-480D-97CE-F14BAD571E62}">
      <dgm:prSet/>
      <dgm:spPr/>
      <dgm:t>
        <a:bodyPr/>
        <a:lstStyle/>
        <a:p>
          <a:endParaRPr lang="es-ES_tradnl"/>
        </a:p>
      </dgm:t>
    </dgm:pt>
    <dgm:pt modelId="{3F579F5F-8D3B-43A5-97A9-176B24456F77}" type="asst">
      <dgm:prSet phldrT="[Texto]"/>
      <dgm:spPr/>
      <dgm:t>
        <a:bodyPr/>
        <a:lstStyle/>
        <a:p>
          <a:r>
            <a:rPr lang="es-ES_tradnl" dirty="0" err="1" smtClean="0"/>
            <a:t>Latin</a:t>
          </a:r>
          <a:endParaRPr lang="es-ES_tradnl" dirty="0"/>
        </a:p>
      </dgm:t>
    </dgm:pt>
    <dgm:pt modelId="{54701A50-19EF-4F6E-8CBA-62FD49B4DA52}" type="parTrans" cxnId="{0E53BC1B-2F54-412B-BC9D-0286AB8376AD}">
      <dgm:prSet/>
      <dgm:spPr/>
      <dgm:t>
        <a:bodyPr/>
        <a:lstStyle/>
        <a:p>
          <a:endParaRPr lang="es-ES_tradnl"/>
        </a:p>
      </dgm:t>
    </dgm:pt>
    <dgm:pt modelId="{7055B354-DB32-42BB-8D6F-484F62D7A39E}" type="sibTrans" cxnId="{0E53BC1B-2F54-412B-BC9D-0286AB8376AD}">
      <dgm:prSet/>
      <dgm:spPr/>
      <dgm:t>
        <a:bodyPr/>
        <a:lstStyle/>
        <a:p>
          <a:endParaRPr lang="es-ES_tradnl"/>
        </a:p>
      </dgm:t>
    </dgm:pt>
    <dgm:pt modelId="{1E6FB94E-0D41-414F-93F5-8634E00DD771}">
      <dgm:prSet phldrT="[Texto]"/>
      <dgm:spPr/>
      <dgm:t>
        <a:bodyPr/>
        <a:lstStyle/>
        <a:p>
          <a:r>
            <a:rPr lang="es-ES_tradnl" dirty="0" smtClean="0"/>
            <a:t>portugués</a:t>
          </a:r>
          <a:endParaRPr lang="es-ES_tradnl" dirty="0"/>
        </a:p>
      </dgm:t>
    </dgm:pt>
    <dgm:pt modelId="{5B50747A-4506-47A2-A021-1811AA5DEDEA}" type="parTrans" cxnId="{51E2DB3A-EB46-4B6B-B67A-1543FFB2825E}">
      <dgm:prSet/>
      <dgm:spPr/>
      <dgm:t>
        <a:bodyPr/>
        <a:lstStyle/>
        <a:p>
          <a:endParaRPr lang="es-ES_tradnl"/>
        </a:p>
      </dgm:t>
    </dgm:pt>
    <dgm:pt modelId="{620CE45C-4627-4E56-BCB6-2FA92EE735FC}" type="sibTrans" cxnId="{51E2DB3A-EB46-4B6B-B67A-1543FFB2825E}">
      <dgm:prSet/>
      <dgm:spPr/>
      <dgm:t>
        <a:bodyPr/>
        <a:lstStyle/>
        <a:p>
          <a:endParaRPr lang="es-ES_tradnl"/>
        </a:p>
      </dgm:t>
    </dgm:pt>
    <dgm:pt modelId="{2E58FF4C-1592-42A3-AA13-97B0C7D07331}">
      <dgm:prSet phldrT="[Texto]"/>
      <dgm:spPr/>
      <dgm:t>
        <a:bodyPr/>
        <a:lstStyle/>
        <a:p>
          <a:r>
            <a:rPr lang="es-ES_tradnl" dirty="0" smtClean="0"/>
            <a:t>castellano</a:t>
          </a:r>
          <a:endParaRPr lang="es-ES_tradnl" dirty="0"/>
        </a:p>
      </dgm:t>
    </dgm:pt>
    <dgm:pt modelId="{22519093-6B71-44EA-9937-D062F71E48C1}" type="parTrans" cxnId="{DAFA863E-2D05-4EFE-8F78-59F5D7CAC71B}">
      <dgm:prSet/>
      <dgm:spPr/>
      <dgm:t>
        <a:bodyPr/>
        <a:lstStyle/>
        <a:p>
          <a:endParaRPr lang="es-ES_tradnl"/>
        </a:p>
      </dgm:t>
    </dgm:pt>
    <dgm:pt modelId="{133C3AA7-1B7E-4341-894D-CE83E8CC4885}" type="sibTrans" cxnId="{DAFA863E-2D05-4EFE-8F78-59F5D7CAC71B}">
      <dgm:prSet/>
      <dgm:spPr/>
      <dgm:t>
        <a:bodyPr/>
        <a:lstStyle/>
        <a:p>
          <a:endParaRPr lang="es-ES_tradnl"/>
        </a:p>
      </dgm:t>
    </dgm:pt>
    <dgm:pt modelId="{A90CDFDF-7332-4062-90C7-E8F933426889}">
      <dgm:prSet phldrT="[Texto]"/>
      <dgm:spPr/>
      <dgm:t>
        <a:bodyPr/>
        <a:lstStyle/>
        <a:p>
          <a:r>
            <a:rPr lang="es-ES_tradnl" dirty="0" smtClean="0"/>
            <a:t>Gallego</a:t>
          </a:r>
          <a:endParaRPr lang="es-ES_tradnl" dirty="0"/>
        </a:p>
      </dgm:t>
    </dgm:pt>
    <dgm:pt modelId="{5E2CEF5A-1CE8-4FB9-A30B-0E656D64FE84}" type="parTrans" cxnId="{A405B85F-374A-496C-9AD4-34350E828666}">
      <dgm:prSet/>
      <dgm:spPr/>
      <dgm:t>
        <a:bodyPr/>
        <a:lstStyle/>
        <a:p>
          <a:endParaRPr lang="es-ES_tradnl"/>
        </a:p>
      </dgm:t>
    </dgm:pt>
    <dgm:pt modelId="{C953C5D7-969C-4F86-925B-9C8843EBFCA6}" type="sibTrans" cxnId="{A405B85F-374A-496C-9AD4-34350E828666}">
      <dgm:prSet/>
      <dgm:spPr/>
      <dgm:t>
        <a:bodyPr/>
        <a:lstStyle/>
        <a:p>
          <a:endParaRPr lang="es-ES_tradnl"/>
        </a:p>
      </dgm:t>
    </dgm:pt>
    <dgm:pt modelId="{1516EFA9-FF06-4A1B-8997-F9AEA0125738}">
      <dgm:prSet phldrT="[Texto]"/>
      <dgm:spPr/>
      <dgm:t>
        <a:bodyPr/>
        <a:lstStyle/>
        <a:p>
          <a:r>
            <a:rPr lang="es-ES_tradnl" dirty="0" smtClean="0"/>
            <a:t>Valenciano</a:t>
          </a:r>
          <a:endParaRPr lang="es-ES_tradnl" dirty="0"/>
        </a:p>
      </dgm:t>
    </dgm:pt>
    <dgm:pt modelId="{7CD4F3C5-5FD8-4B52-B117-8B672E41D022}" type="parTrans" cxnId="{4A53DD70-47EC-46F8-8390-663B0E57F602}">
      <dgm:prSet/>
      <dgm:spPr/>
      <dgm:t>
        <a:bodyPr/>
        <a:lstStyle/>
        <a:p>
          <a:endParaRPr lang="es-ES_tradnl"/>
        </a:p>
      </dgm:t>
    </dgm:pt>
    <dgm:pt modelId="{4181E57A-F6A5-40E1-87C5-F056C6043F2B}" type="sibTrans" cxnId="{4A53DD70-47EC-46F8-8390-663B0E57F602}">
      <dgm:prSet/>
      <dgm:spPr/>
      <dgm:t>
        <a:bodyPr/>
        <a:lstStyle/>
        <a:p>
          <a:endParaRPr lang="es-ES_tradnl"/>
        </a:p>
      </dgm:t>
    </dgm:pt>
    <dgm:pt modelId="{A51E918C-6FA7-4DD9-9906-837E10005A71}">
      <dgm:prSet phldrT="[Texto]"/>
      <dgm:spPr/>
      <dgm:t>
        <a:bodyPr/>
        <a:lstStyle/>
        <a:p>
          <a:r>
            <a:rPr lang="es-ES_tradnl" dirty="0" smtClean="0"/>
            <a:t>Catalán</a:t>
          </a:r>
          <a:endParaRPr lang="es-ES_tradnl" dirty="0"/>
        </a:p>
      </dgm:t>
    </dgm:pt>
    <dgm:pt modelId="{A5F0B218-C019-48A2-838C-93E07C82E2DB}" type="parTrans" cxnId="{3C417F7B-4833-4B12-9D45-92076350FDC3}">
      <dgm:prSet/>
      <dgm:spPr/>
      <dgm:t>
        <a:bodyPr/>
        <a:lstStyle/>
        <a:p>
          <a:endParaRPr lang="es-ES_tradnl"/>
        </a:p>
      </dgm:t>
    </dgm:pt>
    <dgm:pt modelId="{FB73D715-6A77-4CEB-AEC2-160EB4FFD7FA}" type="sibTrans" cxnId="{3C417F7B-4833-4B12-9D45-92076350FDC3}">
      <dgm:prSet/>
      <dgm:spPr/>
      <dgm:t>
        <a:bodyPr/>
        <a:lstStyle/>
        <a:p>
          <a:endParaRPr lang="es-ES_tradnl"/>
        </a:p>
      </dgm:t>
    </dgm:pt>
    <dgm:pt modelId="{FCD03DD6-02E5-433E-AFA5-0C300DD97C75}">
      <dgm:prSet phldrT="[Texto]"/>
      <dgm:spPr/>
      <dgm:t>
        <a:bodyPr/>
        <a:lstStyle/>
        <a:p>
          <a:r>
            <a:rPr lang="es-ES_tradnl" dirty="0" smtClean="0"/>
            <a:t>Francés</a:t>
          </a:r>
          <a:endParaRPr lang="es-ES_tradnl" dirty="0"/>
        </a:p>
      </dgm:t>
    </dgm:pt>
    <dgm:pt modelId="{0CF6E885-D8C4-4204-A207-5F1A9898B414}" type="parTrans" cxnId="{FC7309CC-8BF3-4CAF-BA7A-1E1D5642A7E5}">
      <dgm:prSet/>
      <dgm:spPr/>
      <dgm:t>
        <a:bodyPr/>
        <a:lstStyle/>
        <a:p>
          <a:endParaRPr lang="es-ES_tradnl"/>
        </a:p>
      </dgm:t>
    </dgm:pt>
    <dgm:pt modelId="{87D4456A-29CF-43EE-864B-02129F3C811D}" type="sibTrans" cxnId="{FC7309CC-8BF3-4CAF-BA7A-1E1D5642A7E5}">
      <dgm:prSet/>
      <dgm:spPr/>
      <dgm:t>
        <a:bodyPr/>
        <a:lstStyle/>
        <a:p>
          <a:endParaRPr lang="es-ES_tradnl"/>
        </a:p>
      </dgm:t>
    </dgm:pt>
    <dgm:pt modelId="{E9980220-74D8-48B5-9583-8A7060A40D28}">
      <dgm:prSet phldrT="[Texto]"/>
      <dgm:spPr/>
      <dgm:t>
        <a:bodyPr/>
        <a:lstStyle/>
        <a:p>
          <a:r>
            <a:rPr lang="es-ES_tradnl" dirty="0" smtClean="0"/>
            <a:t>Provenzal</a:t>
          </a:r>
          <a:endParaRPr lang="es-ES_tradnl" dirty="0"/>
        </a:p>
      </dgm:t>
    </dgm:pt>
    <dgm:pt modelId="{FD88E43C-E81A-4C8F-9266-21CBDDC3F4DB}" type="parTrans" cxnId="{B62D708F-29F3-451E-9227-6DDFBC686C5B}">
      <dgm:prSet/>
      <dgm:spPr/>
      <dgm:t>
        <a:bodyPr/>
        <a:lstStyle/>
        <a:p>
          <a:endParaRPr lang="es-ES_tradnl"/>
        </a:p>
      </dgm:t>
    </dgm:pt>
    <dgm:pt modelId="{C1A55AB8-A2AB-46AD-A9A7-DE6A3C7AB3FC}" type="sibTrans" cxnId="{B62D708F-29F3-451E-9227-6DDFBC686C5B}">
      <dgm:prSet/>
      <dgm:spPr/>
      <dgm:t>
        <a:bodyPr/>
        <a:lstStyle/>
        <a:p>
          <a:endParaRPr lang="es-ES_tradnl"/>
        </a:p>
      </dgm:t>
    </dgm:pt>
    <dgm:pt modelId="{A8842D0E-4CE2-441C-8822-C86B3DF36B7F}">
      <dgm:prSet phldrT="[Texto]"/>
      <dgm:spPr/>
      <dgm:t>
        <a:bodyPr/>
        <a:lstStyle/>
        <a:p>
          <a:r>
            <a:rPr lang="es-ES_tradnl" dirty="0" smtClean="0"/>
            <a:t>Italiano</a:t>
          </a:r>
          <a:endParaRPr lang="es-ES_tradnl" dirty="0"/>
        </a:p>
      </dgm:t>
    </dgm:pt>
    <dgm:pt modelId="{D07CDD92-DFBB-49CB-9D5B-2EB0B3D0C590}" type="parTrans" cxnId="{3713C839-8FC5-41B9-B2A2-AF194B352BBB}">
      <dgm:prSet/>
      <dgm:spPr/>
      <dgm:t>
        <a:bodyPr/>
        <a:lstStyle/>
        <a:p>
          <a:endParaRPr lang="es-ES_tradnl"/>
        </a:p>
      </dgm:t>
    </dgm:pt>
    <dgm:pt modelId="{453ABAD2-23C5-4BA1-8665-DFDBA3437F4C}" type="sibTrans" cxnId="{3713C839-8FC5-41B9-B2A2-AF194B352BBB}">
      <dgm:prSet/>
      <dgm:spPr/>
      <dgm:t>
        <a:bodyPr/>
        <a:lstStyle/>
        <a:p>
          <a:endParaRPr lang="es-ES_tradnl"/>
        </a:p>
      </dgm:t>
    </dgm:pt>
    <dgm:pt modelId="{FC6C86E1-FB85-4EF0-99DC-226B120D86E8}">
      <dgm:prSet phldrT="[Texto]"/>
      <dgm:spPr/>
      <dgm:t>
        <a:bodyPr/>
        <a:lstStyle/>
        <a:p>
          <a:r>
            <a:rPr lang="es-ES_tradnl" dirty="0" smtClean="0"/>
            <a:t>rumano</a:t>
          </a:r>
          <a:endParaRPr lang="es-ES_tradnl" dirty="0"/>
        </a:p>
      </dgm:t>
    </dgm:pt>
    <dgm:pt modelId="{2533B297-46F4-4F8B-B698-2973F9940CF7}" type="parTrans" cxnId="{2AB83B5D-D1DA-4828-84BA-44D9A141C816}">
      <dgm:prSet/>
      <dgm:spPr/>
      <dgm:t>
        <a:bodyPr/>
        <a:lstStyle/>
        <a:p>
          <a:endParaRPr lang="es-ES_tradnl"/>
        </a:p>
      </dgm:t>
    </dgm:pt>
    <dgm:pt modelId="{DC0D789D-34DD-4E61-9E52-44EB964D45C5}" type="sibTrans" cxnId="{2AB83B5D-D1DA-4828-84BA-44D9A141C816}">
      <dgm:prSet/>
      <dgm:spPr/>
      <dgm:t>
        <a:bodyPr/>
        <a:lstStyle/>
        <a:p>
          <a:endParaRPr lang="es-ES_tradnl"/>
        </a:p>
      </dgm:t>
    </dgm:pt>
    <dgm:pt modelId="{00BEDE08-0C0B-410D-AF08-5B86E2AD25EF}" type="asst">
      <dgm:prSet phldrT="[Texto]"/>
      <dgm:spPr/>
      <dgm:t>
        <a:bodyPr/>
        <a:lstStyle/>
        <a:p>
          <a:r>
            <a:rPr lang="es-ES_tradnl" dirty="0" smtClean="0"/>
            <a:t>Osco-Umbro</a:t>
          </a:r>
          <a:endParaRPr lang="es-ES_tradnl" dirty="0"/>
        </a:p>
      </dgm:t>
    </dgm:pt>
    <dgm:pt modelId="{AF79530C-3109-423F-A085-EB295A19533A}" type="parTrans" cxnId="{D0BFF935-9952-4D14-92F1-8CA189645BFF}">
      <dgm:prSet/>
      <dgm:spPr/>
      <dgm:t>
        <a:bodyPr/>
        <a:lstStyle/>
        <a:p>
          <a:endParaRPr lang="es-ES_tradnl"/>
        </a:p>
      </dgm:t>
    </dgm:pt>
    <dgm:pt modelId="{B4047EF1-1DB8-4254-95E7-09C3E40F988B}" type="sibTrans" cxnId="{D0BFF935-9952-4D14-92F1-8CA189645BFF}">
      <dgm:prSet/>
      <dgm:spPr/>
      <dgm:t>
        <a:bodyPr/>
        <a:lstStyle/>
        <a:p>
          <a:endParaRPr lang="es-ES_tradnl"/>
        </a:p>
      </dgm:t>
    </dgm:pt>
    <dgm:pt modelId="{1EABB0C3-3280-4EBA-9F48-E482E5AF0915}" type="pres">
      <dgm:prSet presAssocID="{3CF268DB-CE84-496C-B0B8-4DC12610975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B7D1159-6967-4B9A-814B-A063A089DA0A}" type="pres">
      <dgm:prSet presAssocID="{9BF86349-E6D7-4739-AD13-F160F565D5C1}" presName="hierRoot1" presStyleCnt="0">
        <dgm:presLayoutVars>
          <dgm:hierBranch val="init"/>
        </dgm:presLayoutVars>
      </dgm:prSet>
      <dgm:spPr/>
    </dgm:pt>
    <dgm:pt modelId="{15C9E82F-11DD-412E-A22D-DAA4EA69314A}" type="pres">
      <dgm:prSet presAssocID="{9BF86349-E6D7-4739-AD13-F160F565D5C1}" presName="rootComposite1" presStyleCnt="0"/>
      <dgm:spPr/>
    </dgm:pt>
    <dgm:pt modelId="{B65CAFB4-2741-47BF-A386-A9119EE515AD}" type="pres">
      <dgm:prSet presAssocID="{9BF86349-E6D7-4739-AD13-F160F565D5C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BB6E1C85-D4A6-451E-9EB5-467E1BFD6316}" type="pres">
      <dgm:prSet presAssocID="{9BF86349-E6D7-4739-AD13-F160F565D5C1}" presName="rootConnector1" presStyleLbl="node1" presStyleIdx="0" presStyleCnt="0"/>
      <dgm:spPr/>
    </dgm:pt>
    <dgm:pt modelId="{85B22950-E319-4B91-8F2F-13359DCDC8A2}" type="pres">
      <dgm:prSet presAssocID="{9BF86349-E6D7-4739-AD13-F160F565D5C1}" presName="hierChild2" presStyleCnt="0"/>
      <dgm:spPr/>
    </dgm:pt>
    <dgm:pt modelId="{E828C3F9-299C-4DB6-A17A-C6A6D6E46FEA}" type="pres">
      <dgm:prSet presAssocID="{5B50747A-4506-47A2-A021-1811AA5DEDEA}" presName="Name37" presStyleLbl="parChTrans1D2" presStyleIdx="0" presStyleCnt="11"/>
      <dgm:spPr/>
    </dgm:pt>
    <dgm:pt modelId="{C4BAFA62-8F75-4AFF-AECD-360785EA2CBD}" type="pres">
      <dgm:prSet presAssocID="{1E6FB94E-0D41-414F-93F5-8634E00DD771}" presName="hierRoot2" presStyleCnt="0">
        <dgm:presLayoutVars>
          <dgm:hierBranch val="init"/>
        </dgm:presLayoutVars>
      </dgm:prSet>
      <dgm:spPr/>
    </dgm:pt>
    <dgm:pt modelId="{68C218F5-5534-4A10-AABF-570EA2A5339C}" type="pres">
      <dgm:prSet presAssocID="{1E6FB94E-0D41-414F-93F5-8634E00DD771}" presName="rootComposite" presStyleCnt="0"/>
      <dgm:spPr/>
    </dgm:pt>
    <dgm:pt modelId="{43D2E093-C502-4436-90F7-9167660AB5EC}" type="pres">
      <dgm:prSet presAssocID="{1E6FB94E-0D41-414F-93F5-8634E00DD771}" presName="rootText" presStyleLbl="node2" presStyleIdx="0" presStyleCnt="9" custLinFactY="30264" custLinFactNeighborX="2769" custLinFactNeighborY="100000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5B8CA283-2833-4F14-A9E0-A59B46F85BA6}" type="pres">
      <dgm:prSet presAssocID="{1E6FB94E-0D41-414F-93F5-8634E00DD771}" presName="rootConnector" presStyleLbl="node2" presStyleIdx="0" presStyleCnt="9"/>
      <dgm:spPr/>
    </dgm:pt>
    <dgm:pt modelId="{35089DAA-E847-451A-A68D-C9C589D6D084}" type="pres">
      <dgm:prSet presAssocID="{1E6FB94E-0D41-414F-93F5-8634E00DD771}" presName="hierChild4" presStyleCnt="0"/>
      <dgm:spPr/>
    </dgm:pt>
    <dgm:pt modelId="{0F60FCC7-461C-46BD-B6AC-DFA56A67CC1E}" type="pres">
      <dgm:prSet presAssocID="{1E6FB94E-0D41-414F-93F5-8634E00DD771}" presName="hierChild5" presStyleCnt="0"/>
      <dgm:spPr/>
    </dgm:pt>
    <dgm:pt modelId="{D1794A76-E53B-4884-A763-8EA6122E59B0}" type="pres">
      <dgm:prSet presAssocID="{22519093-6B71-44EA-9937-D062F71E48C1}" presName="Name37" presStyleLbl="parChTrans1D2" presStyleIdx="1" presStyleCnt="11"/>
      <dgm:spPr/>
    </dgm:pt>
    <dgm:pt modelId="{1FE0F0E4-1C8C-4C3E-BD1A-ECEE69D8E881}" type="pres">
      <dgm:prSet presAssocID="{2E58FF4C-1592-42A3-AA13-97B0C7D07331}" presName="hierRoot2" presStyleCnt="0">
        <dgm:presLayoutVars>
          <dgm:hierBranch val="init"/>
        </dgm:presLayoutVars>
      </dgm:prSet>
      <dgm:spPr/>
    </dgm:pt>
    <dgm:pt modelId="{48D92666-CE33-4B8B-B38C-AEA69318B2EC}" type="pres">
      <dgm:prSet presAssocID="{2E58FF4C-1592-42A3-AA13-97B0C7D07331}" presName="rootComposite" presStyleCnt="0"/>
      <dgm:spPr/>
    </dgm:pt>
    <dgm:pt modelId="{18CF44C0-EDEA-43DC-A048-CD2F74A67B08}" type="pres">
      <dgm:prSet presAssocID="{2E58FF4C-1592-42A3-AA13-97B0C7D07331}" presName="rootText" presStyleLbl="node2" presStyleIdx="1" presStyleCnt="9" custLinFactY="30264" custLinFactNeighborX="3003" custLinFactNeighborY="100000">
        <dgm:presLayoutVars>
          <dgm:chPref val="3"/>
        </dgm:presLayoutVars>
      </dgm:prSet>
      <dgm:spPr/>
    </dgm:pt>
    <dgm:pt modelId="{A3314931-D5DC-4352-8797-ADD5B9FB8F16}" type="pres">
      <dgm:prSet presAssocID="{2E58FF4C-1592-42A3-AA13-97B0C7D07331}" presName="rootConnector" presStyleLbl="node2" presStyleIdx="1" presStyleCnt="9"/>
      <dgm:spPr/>
    </dgm:pt>
    <dgm:pt modelId="{529400E5-EE19-408A-8ECE-609CB01BEDFF}" type="pres">
      <dgm:prSet presAssocID="{2E58FF4C-1592-42A3-AA13-97B0C7D07331}" presName="hierChild4" presStyleCnt="0"/>
      <dgm:spPr/>
    </dgm:pt>
    <dgm:pt modelId="{045EDB59-A4B7-4611-9148-275565672AD0}" type="pres">
      <dgm:prSet presAssocID="{2E58FF4C-1592-42A3-AA13-97B0C7D07331}" presName="hierChild5" presStyleCnt="0"/>
      <dgm:spPr/>
    </dgm:pt>
    <dgm:pt modelId="{86A9D2DD-F607-4281-A5E9-C22AA6F6C482}" type="pres">
      <dgm:prSet presAssocID="{5E2CEF5A-1CE8-4FB9-A30B-0E656D64FE84}" presName="Name37" presStyleLbl="parChTrans1D2" presStyleIdx="2" presStyleCnt="11"/>
      <dgm:spPr/>
    </dgm:pt>
    <dgm:pt modelId="{A303952B-940A-40BB-BD2D-9FFA84643BFA}" type="pres">
      <dgm:prSet presAssocID="{A90CDFDF-7332-4062-90C7-E8F933426889}" presName="hierRoot2" presStyleCnt="0">
        <dgm:presLayoutVars>
          <dgm:hierBranch val="init"/>
        </dgm:presLayoutVars>
      </dgm:prSet>
      <dgm:spPr/>
    </dgm:pt>
    <dgm:pt modelId="{93877F61-837D-4F4D-8A7C-BB4717134107}" type="pres">
      <dgm:prSet presAssocID="{A90CDFDF-7332-4062-90C7-E8F933426889}" presName="rootComposite" presStyleCnt="0"/>
      <dgm:spPr/>
    </dgm:pt>
    <dgm:pt modelId="{75D17CD5-A417-4797-B4F9-A229EBEA508A}" type="pres">
      <dgm:prSet presAssocID="{A90CDFDF-7332-4062-90C7-E8F933426889}" presName="rootText" presStyleLbl="node2" presStyleIdx="2" presStyleCnt="9" custLinFactY="30264" custLinFactNeighborX="3238" custLinFactNeighborY="100000">
        <dgm:presLayoutVars>
          <dgm:chPref val="3"/>
        </dgm:presLayoutVars>
      </dgm:prSet>
      <dgm:spPr/>
    </dgm:pt>
    <dgm:pt modelId="{35E49E4C-AF2D-4C42-9B1A-139DF82D308C}" type="pres">
      <dgm:prSet presAssocID="{A90CDFDF-7332-4062-90C7-E8F933426889}" presName="rootConnector" presStyleLbl="node2" presStyleIdx="2" presStyleCnt="9"/>
      <dgm:spPr/>
    </dgm:pt>
    <dgm:pt modelId="{3F7C9C96-0FA6-4554-BAA5-D34783238329}" type="pres">
      <dgm:prSet presAssocID="{A90CDFDF-7332-4062-90C7-E8F933426889}" presName="hierChild4" presStyleCnt="0"/>
      <dgm:spPr/>
    </dgm:pt>
    <dgm:pt modelId="{1AE91319-58C3-4E58-8E4E-206E5073427F}" type="pres">
      <dgm:prSet presAssocID="{A90CDFDF-7332-4062-90C7-E8F933426889}" presName="hierChild5" presStyleCnt="0"/>
      <dgm:spPr/>
    </dgm:pt>
    <dgm:pt modelId="{13856E97-0784-4F54-BD8E-EA0CCFC8E218}" type="pres">
      <dgm:prSet presAssocID="{7CD4F3C5-5FD8-4B52-B117-8B672E41D022}" presName="Name37" presStyleLbl="parChTrans1D2" presStyleIdx="3" presStyleCnt="11"/>
      <dgm:spPr/>
    </dgm:pt>
    <dgm:pt modelId="{CD60C91C-974C-4256-AD92-74705C703AB6}" type="pres">
      <dgm:prSet presAssocID="{1516EFA9-FF06-4A1B-8997-F9AEA0125738}" presName="hierRoot2" presStyleCnt="0">
        <dgm:presLayoutVars>
          <dgm:hierBranch val="init"/>
        </dgm:presLayoutVars>
      </dgm:prSet>
      <dgm:spPr/>
    </dgm:pt>
    <dgm:pt modelId="{B7E65DA6-051F-41FD-B9CB-BE3CFBF7D921}" type="pres">
      <dgm:prSet presAssocID="{1516EFA9-FF06-4A1B-8997-F9AEA0125738}" presName="rootComposite" presStyleCnt="0"/>
      <dgm:spPr/>
    </dgm:pt>
    <dgm:pt modelId="{5EEE3BEE-A337-4CD6-8FC3-85482DF562F5}" type="pres">
      <dgm:prSet presAssocID="{1516EFA9-FF06-4A1B-8997-F9AEA0125738}" presName="rootText" presStyleLbl="node2" presStyleIdx="3" presStyleCnt="9" custLinFactY="30264" custLinFactNeighborX="3472" custLinFactNeighborY="100000">
        <dgm:presLayoutVars>
          <dgm:chPref val="3"/>
        </dgm:presLayoutVars>
      </dgm:prSet>
      <dgm:spPr/>
    </dgm:pt>
    <dgm:pt modelId="{22958970-6D76-4B1B-9F78-26294999145D}" type="pres">
      <dgm:prSet presAssocID="{1516EFA9-FF06-4A1B-8997-F9AEA0125738}" presName="rootConnector" presStyleLbl="node2" presStyleIdx="3" presStyleCnt="9"/>
      <dgm:spPr/>
    </dgm:pt>
    <dgm:pt modelId="{EBCAF799-0466-4484-8482-756E23B13B5F}" type="pres">
      <dgm:prSet presAssocID="{1516EFA9-FF06-4A1B-8997-F9AEA0125738}" presName="hierChild4" presStyleCnt="0"/>
      <dgm:spPr/>
    </dgm:pt>
    <dgm:pt modelId="{33881356-EE7E-4563-89BD-0961FEAD6B4D}" type="pres">
      <dgm:prSet presAssocID="{1516EFA9-FF06-4A1B-8997-F9AEA0125738}" presName="hierChild5" presStyleCnt="0"/>
      <dgm:spPr/>
    </dgm:pt>
    <dgm:pt modelId="{F8DC73EF-C02B-4BE0-A2AB-17B026F17C0E}" type="pres">
      <dgm:prSet presAssocID="{A5F0B218-C019-48A2-838C-93E07C82E2DB}" presName="Name37" presStyleLbl="parChTrans1D2" presStyleIdx="4" presStyleCnt="11"/>
      <dgm:spPr/>
    </dgm:pt>
    <dgm:pt modelId="{5A27B8FC-5E9A-47C5-B650-65376B112518}" type="pres">
      <dgm:prSet presAssocID="{A51E918C-6FA7-4DD9-9906-837E10005A71}" presName="hierRoot2" presStyleCnt="0">
        <dgm:presLayoutVars>
          <dgm:hierBranch val="init"/>
        </dgm:presLayoutVars>
      </dgm:prSet>
      <dgm:spPr/>
    </dgm:pt>
    <dgm:pt modelId="{A0DF57A4-615C-4EDC-8DA6-B7BA5D280C03}" type="pres">
      <dgm:prSet presAssocID="{A51E918C-6FA7-4DD9-9906-837E10005A71}" presName="rootComposite" presStyleCnt="0"/>
      <dgm:spPr/>
    </dgm:pt>
    <dgm:pt modelId="{BF2A9F76-C58A-4F33-938A-632FBBE12604}" type="pres">
      <dgm:prSet presAssocID="{A51E918C-6FA7-4DD9-9906-837E10005A71}" presName="rootText" presStyleLbl="node2" presStyleIdx="4" presStyleCnt="9" custLinFactY="30264" custLinFactNeighborX="3707" custLinFactNeighborY="100000">
        <dgm:presLayoutVars>
          <dgm:chPref val="3"/>
        </dgm:presLayoutVars>
      </dgm:prSet>
      <dgm:spPr/>
    </dgm:pt>
    <dgm:pt modelId="{AE610DCC-37E7-4130-9D3B-755C41FBF290}" type="pres">
      <dgm:prSet presAssocID="{A51E918C-6FA7-4DD9-9906-837E10005A71}" presName="rootConnector" presStyleLbl="node2" presStyleIdx="4" presStyleCnt="9"/>
      <dgm:spPr/>
    </dgm:pt>
    <dgm:pt modelId="{59CE9C3C-6288-462A-BAF0-A7D713B20AE8}" type="pres">
      <dgm:prSet presAssocID="{A51E918C-6FA7-4DD9-9906-837E10005A71}" presName="hierChild4" presStyleCnt="0"/>
      <dgm:spPr/>
    </dgm:pt>
    <dgm:pt modelId="{B1BC712E-26D9-41EE-8580-136D188E0097}" type="pres">
      <dgm:prSet presAssocID="{A51E918C-6FA7-4DD9-9906-837E10005A71}" presName="hierChild5" presStyleCnt="0"/>
      <dgm:spPr/>
    </dgm:pt>
    <dgm:pt modelId="{25A782F1-D66C-4981-879A-11EA1A7437F7}" type="pres">
      <dgm:prSet presAssocID="{0CF6E885-D8C4-4204-A207-5F1A9898B414}" presName="Name37" presStyleLbl="parChTrans1D2" presStyleIdx="5" presStyleCnt="11"/>
      <dgm:spPr/>
    </dgm:pt>
    <dgm:pt modelId="{79BF33C6-21DA-4155-A36C-435832EC3EA1}" type="pres">
      <dgm:prSet presAssocID="{FCD03DD6-02E5-433E-AFA5-0C300DD97C75}" presName="hierRoot2" presStyleCnt="0">
        <dgm:presLayoutVars>
          <dgm:hierBranch val="init"/>
        </dgm:presLayoutVars>
      </dgm:prSet>
      <dgm:spPr/>
    </dgm:pt>
    <dgm:pt modelId="{D0D6D443-12AA-413B-AB47-4B446D1F42D8}" type="pres">
      <dgm:prSet presAssocID="{FCD03DD6-02E5-433E-AFA5-0C300DD97C75}" presName="rootComposite" presStyleCnt="0"/>
      <dgm:spPr/>
    </dgm:pt>
    <dgm:pt modelId="{B15743CC-AE21-44AB-AE2D-76BBAA18A14F}" type="pres">
      <dgm:prSet presAssocID="{FCD03DD6-02E5-433E-AFA5-0C300DD97C75}" presName="rootText" presStyleLbl="node2" presStyleIdx="5" presStyleCnt="9" custLinFactY="30264" custLinFactNeighborX="3942" custLinFactNeighborY="100000">
        <dgm:presLayoutVars>
          <dgm:chPref val="3"/>
        </dgm:presLayoutVars>
      </dgm:prSet>
      <dgm:spPr/>
    </dgm:pt>
    <dgm:pt modelId="{D227AEDD-12A6-4F59-A322-A118101609DE}" type="pres">
      <dgm:prSet presAssocID="{FCD03DD6-02E5-433E-AFA5-0C300DD97C75}" presName="rootConnector" presStyleLbl="node2" presStyleIdx="5" presStyleCnt="9"/>
      <dgm:spPr/>
    </dgm:pt>
    <dgm:pt modelId="{A9B53934-2656-4832-9D87-67F29D2967E2}" type="pres">
      <dgm:prSet presAssocID="{FCD03DD6-02E5-433E-AFA5-0C300DD97C75}" presName="hierChild4" presStyleCnt="0"/>
      <dgm:spPr/>
    </dgm:pt>
    <dgm:pt modelId="{649F7F17-038F-42C5-B6CF-471959575044}" type="pres">
      <dgm:prSet presAssocID="{FCD03DD6-02E5-433E-AFA5-0C300DD97C75}" presName="hierChild5" presStyleCnt="0"/>
      <dgm:spPr/>
    </dgm:pt>
    <dgm:pt modelId="{E7DFB268-73A5-45D2-8744-B4057C75502F}" type="pres">
      <dgm:prSet presAssocID="{FD88E43C-E81A-4C8F-9266-21CBDDC3F4DB}" presName="Name37" presStyleLbl="parChTrans1D2" presStyleIdx="6" presStyleCnt="11"/>
      <dgm:spPr/>
    </dgm:pt>
    <dgm:pt modelId="{0EF3BDEF-9AE2-4C14-9B62-E3851573AACC}" type="pres">
      <dgm:prSet presAssocID="{E9980220-74D8-48B5-9583-8A7060A40D28}" presName="hierRoot2" presStyleCnt="0">
        <dgm:presLayoutVars>
          <dgm:hierBranch val="init"/>
        </dgm:presLayoutVars>
      </dgm:prSet>
      <dgm:spPr/>
    </dgm:pt>
    <dgm:pt modelId="{57E4201F-51B2-46E4-AD3B-5E1502D8263C}" type="pres">
      <dgm:prSet presAssocID="{E9980220-74D8-48B5-9583-8A7060A40D28}" presName="rootComposite" presStyleCnt="0"/>
      <dgm:spPr/>
    </dgm:pt>
    <dgm:pt modelId="{E9953BB3-7A93-452C-B671-4DF7A588DD72}" type="pres">
      <dgm:prSet presAssocID="{E9980220-74D8-48B5-9583-8A7060A40D28}" presName="rootText" presStyleLbl="node2" presStyleIdx="6" presStyleCnt="9" custLinFactY="35315" custLinFactNeighborX="10058" custLinFactNeighborY="100000">
        <dgm:presLayoutVars>
          <dgm:chPref val="3"/>
        </dgm:presLayoutVars>
      </dgm:prSet>
      <dgm:spPr/>
    </dgm:pt>
    <dgm:pt modelId="{5ECC5A05-376B-4224-8C12-2D5474C84AE0}" type="pres">
      <dgm:prSet presAssocID="{E9980220-74D8-48B5-9583-8A7060A40D28}" presName="rootConnector" presStyleLbl="node2" presStyleIdx="6" presStyleCnt="9"/>
      <dgm:spPr/>
    </dgm:pt>
    <dgm:pt modelId="{04022804-A92A-4FFA-8EA3-6A02DC4A2817}" type="pres">
      <dgm:prSet presAssocID="{E9980220-74D8-48B5-9583-8A7060A40D28}" presName="hierChild4" presStyleCnt="0"/>
      <dgm:spPr/>
    </dgm:pt>
    <dgm:pt modelId="{46959090-13C9-4DF8-8684-F7C2B7DDB1CA}" type="pres">
      <dgm:prSet presAssocID="{E9980220-74D8-48B5-9583-8A7060A40D28}" presName="hierChild5" presStyleCnt="0"/>
      <dgm:spPr/>
    </dgm:pt>
    <dgm:pt modelId="{355F4800-9218-4033-BD3B-BBCA7067F19D}" type="pres">
      <dgm:prSet presAssocID="{D07CDD92-DFBB-49CB-9D5B-2EB0B3D0C590}" presName="Name37" presStyleLbl="parChTrans1D2" presStyleIdx="7" presStyleCnt="11"/>
      <dgm:spPr/>
    </dgm:pt>
    <dgm:pt modelId="{8D9396DE-943E-4FC2-B01A-4F27A57A09D8}" type="pres">
      <dgm:prSet presAssocID="{A8842D0E-4CE2-441C-8822-C86B3DF36B7F}" presName="hierRoot2" presStyleCnt="0">
        <dgm:presLayoutVars>
          <dgm:hierBranch val="init"/>
        </dgm:presLayoutVars>
      </dgm:prSet>
      <dgm:spPr/>
    </dgm:pt>
    <dgm:pt modelId="{ADFC4A52-1A67-4761-B51A-45E963949753}" type="pres">
      <dgm:prSet presAssocID="{A8842D0E-4CE2-441C-8822-C86B3DF36B7F}" presName="rootComposite" presStyleCnt="0"/>
      <dgm:spPr/>
    </dgm:pt>
    <dgm:pt modelId="{31EE35C6-BEEB-4CAE-9638-EDC60C4DEB92}" type="pres">
      <dgm:prSet presAssocID="{A8842D0E-4CE2-441C-8822-C86B3DF36B7F}" presName="rootText" presStyleLbl="node2" presStyleIdx="7" presStyleCnt="9" custLinFactY="35315" custLinFactNeighborX="2715" custLinFactNeighborY="100000">
        <dgm:presLayoutVars>
          <dgm:chPref val="3"/>
        </dgm:presLayoutVars>
      </dgm:prSet>
      <dgm:spPr/>
    </dgm:pt>
    <dgm:pt modelId="{4828A9A2-26B3-4B35-86F9-F5B47C16DDE8}" type="pres">
      <dgm:prSet presAssocID="{A8842D0E-4CE2-441C-8822-C86B3DF36B7F}" presName="rootConnector" presStyleLbl="node2" presStyleIdx="7" presStyleCnt="9"/>
      <dgm:spPr/>
    </dgm:pt>
    <dgm:pt modelId="{0628D4C4-69D5-400F-8876-D2A774D75662}" type="pres">
      <dgm:prSet presAssocID="{A8842D0E-4CE2-441C-8822-C86B3DF36B7F}" presName="hierChild4" presStyleCnt="0"/>
      <dgm:spPr/>
    </dgm:pt>
    <dgm:pt modelId="{C14F21B0-98FC-470E-B550-08E5CB9BAF3B}" type="pres">
      <dgm:prSet presAssocID="{A8842D0E-4CE2-441C-8822-C86B3DF36B7F}" presName="hierChild5" presStyleCnt="0"/>
      <dgm:spPr/>
    </dgm:pt>
    <dgm:pt modelId="{D351751A-0D29-4A61-A7AE-807E767309F8}" type="pres">
      <dgm:prSet presAssocID="{2533B297-46F4-4F8B-B698-2973F9940CF7}" presName="Name37" presStyleLbl="parChTrans1D2" presStyleIdx="8" presStyleCnt="11"/>
      <dgm:spPr/>
    </dgm:pt>
    <dgm:pt modelId="{175D2BEA-9D8C-4460-BE5B-2CF323A1807F}" type="pres">
      <dgm:prSet presAssocID="{FC6C86E1-FB85-4EF0-99DC-226B120D86E8}" presName="hierRoot2" presStyleCnt="0">
        <dgm:presLayoutVars>
          <dgm:hierBranch val="init"/>
        </dgm:presLayoutVars>
      </dgm:prSet>
      <dgm:spPr/>
    </dgm:pt>
    <dgm:pt modelId="{6437CABC-A64A-4D23-8A78-3D0969B40579}" type="pres">
      <dgm:prSet presAssocID="{FC6C86E1-FB85-4EF0-99DC-226B120D86E8}" presName="rootComposite" presStyleCnt="0"/>
      <dgm:spPr/>
    </dgm:pt>
    <dgm:pt modelId="{AF431BDF-67C0-4EB9-AA91-B856578DA914}" type="pres">
      <dgm:prSet presAssocID="{FC6C86E1-FB85-4EF0-99DC-226B120D86E8}" presName="rootText" presStyleLbl="node2" presStyleIdx="8" presStyleCnt="9" custLinFactY="35315" custLinFactNeighborX="8001" custLinFactNeighborY="100000">
        <dgm:presLayoutVars>
          <dgm:chPref val="3"/>
        </dgm:presLayoutVars>
      </dgm:prSet>
      <dgm:spPr/>
    </dgm:pt>
    <dgm:pt modelId="{018DD750-E1F3-4C56-B8E7-F0D6E2298DED}" type="pres">
      <dgm:prSet presAssocID="{FC6C86E1-FB85-4EF0-99DC-226B120D86E8}" presName="rootConnector" presStyleLbl="node2" presStyleIdx="8" presStyleCnt="9"/>
      <dgm:spPr/>
    </dgm:pt>
    <dgm:pt modelId="{5D4A439F-2FC1-4EF7-95CE-DA0122C0B565}" type="pres">
      <dgm:prSet presAssocID="{FC6C86E1-FB85-4EF0-99DC-226B120D86E8}" presName="hierChild4" presStyleCnt="0"/>
      <dgm:spPr/>
    </dgm:pt>
    <dgm:pt modelId="{72F97DCF-D917-4991-9D3A-C942E6463276}" type="pres">
      <dgm:prSet presAssocID="{FC6C86E1-FB85-4EF0-99DC-226B120D86E8}" presName="hierChild5" presStyleCnt="0"/>
      <dgm:spPr/>
    </dgm:pt>
    <dgm:pt modelId="{CF0CDF8A-7A1A-4119-B751-313BC8A2BEB0}" type="pres">
      <dgm:prSet presAssocID="{9BF86349-E6D7-4739-AD13-F160F565D5C1}" presName="hierChild3" presStyleCnt="0"/>
      <dgm:spPr/>
    </dgm:pt>
    <dgm:pt modelId="{4F87AB5C-BE9A-44CE-9E3B-863F94A6814F}" type="pres">
      <dgm:prSet presAssocID="{54701A50-19EF-4F6E-8CBA-62FD49B4DA52}" presName="Name111" presStyleLbl="parChTrans1D2" presStyleIdx="9" presStyleCnt="11"/>
      <dgm:spPr/>
    </dgm:pt>
    <dgm:pt modelId="{1C8B59D6-DC48-429D-9768-05F5FEA8D624}" type="pres">
      <dgm:prSet presAssocID="{3F579F5F-8D3B-43A5-97A9-176B24456F77}" presName="hierRoot3" presStyleCnt="0">
        <dgm:presLayoutVars>
          <dgm:hierBranch val="init"/>
        </dgm:presLayoutVars>
      </dgm:prSet>
      <dgm:spPr/>
    </dgm:pt>
    <dgm:pt modelId="{D79E5AD0-7CEF-4238-BC01-A691F0C04927}" type="pres">
      <dgm:prSet presAssocID="{3F579F5F-8D3B-43A5-97A9-176B24456F77}" presName="rootComposite3" presStyleCnt="0"/>
      <dgm:spPr/>
    </dgm:pt>
    <dgm:pt modelId="{FDCC9BF8-29F1-49FE-8F08-DFD4040A914F}" type="pres">
      <dgm:prSet presAssocID="{3F579F5F-8D3B-43A5-97A9-176B24456F77}" presName="rootText3" presStyleLbl="asst1" presStyleIdx="0" presStyleCnt="2" custLinFactNeighborX="-3157" custLinFactNeighborY="-514">
        <dgm:presLayoutVars>
          <dgm:chPref val="3"/>
        </dgm:presLayoutVars>
      </dgm:prSet>
      <dgm:spPr/>
    </dgm:pt>
    <dgm:pt modelId="{BAAE64B5-C922-431E-A802-57822CA04E3A}" type="pres">
      <dgm:prSet presAssocID="{3F579F5F-8D3B-43A5-97A9-176B24456F77}" presName="rootConnector3" presStyleLbl="asst1" presStyleIdx="0" presStyleCnt="2"/>
      <dgm:spPr/>
    </dgm:pt>
    <dgm:pt modelId="{4C6ACA84-B385-4A42-8C51-C1638ED8B177}" type="pres">
      <dgm:prSet presAssocID="{3F579F5F-8D3B-43A5-97A9-176B24456F77}" presName="hierChild6" presStyleCnt="0"/>
      <dgm:spPr/>
    </dgm:pt>
    <dgm:pt modelId="{40E0F1AA-4A91-42DD-B8D2-69D78B30C646}" type="pres">
      <dgm:prSet presAssocID="{3F579F5F-8D3B-43A5-97A9-176B24456F77}" presName="hierChild7" presStyleCnt="0"/>
      <dgm:spPr/>
    </dgm:pt>
    <dgm:pt modelId="{297C160B-B9DB-4FEA-813F-1F82CE08F452}" type="pres">
      <dgm:prSet presAssocID="{AF79530C-3109-423F-A085-EB295A19533A}" presName="Name111" presStyleLbl="parChTrans1D2" presStyleIdx="10" presStyleCnt="11"/>
      <dgm:spPr/>
    </dgm:pt>
    <dgm:pt modelId="{9390E346-9D87-4ECD-B58F-287F32716E01}" type="pres">
      <dgm:prSet presAssocID="{00BEDE08-0C0B-410D-AF08-5B86E2AD25EF}" presName="hierRoot3" presStyleCnt="0">
        <dgm:presLayoutVars>
          <dgm:hierBranch val="init"/>
        </dgm:presLayoutVars>
      </dgm:prSet>
      <dgm:spPr/>
    </dgm:pt>
    <dgm:pt modelId="{8CA70985-09B6-4BED-A321-62C416CEC751}" type="pres">
      <dgm:prSet presAssocID="{00BEDE08-0C0B-410D-AF08-5B86E2AD25EF}" presName="rootComposite3" presStyleCnt="0"/>
      <dgm:spPr/>
    </dgm:pt>
    <dgm:pt modelId="{1FC3F541-859A-4F8C-AE3B-9DCC9A5751B6}" type="pres">
      <dgm:prSet presAssocID="{00BEDE08-0C0B-410D-AF08-5B86E2AD25EF}" presName="rootText3" presStyleLbl="asst1" presStyleIdx="1" presStyleCnt="2">
        <dgm:presLayoutVars>
          <dgm:chPref val="3"/>
        </dgm:presLayoutVars>
      </dgm:prSet>
      <dgm:spPr/>
    </dgm:pt>
    <dgm:pt modelId="{9267BC29-DA77-4398-A43B-046859FA1F10}" type="pres">
      <dgm:prSet presAssocID="{00BEDE08-0C0B-410D-AF08-5B86E2AD25EF}" presName="rootConnector3" presStyleLbl="asst1" presStyleIdx="1" presStyleCnt="2"/>
      <dgm:spPr/>
    </dgm:pt>
    <dgm:pt modelId="{E182F85F-475D-4105-9C0F-4D27C0B62DCC}" type="pres">
      <dgm:prSet presAssocID="{00BEDE08-0C0B-410D-AF08-5B86E2AD25EF}" presName="hierChild6" presStyleCnt="0"/>
      <dgm:spPr/>
    </dgm:pt>
    <dgm:pt modelId="{DC6823C8-354A-4947-A4AE-532E436A65F5}" type="pres">
      <dgm:prSet presAssocID="{00BEDE08-0C0B-410D-AF08-5B86E2AD25EF}" presName="hierChild7" presStyleCnt="0"/>
      <dgm:spPr/>
    </dgm:pt>
  </dgm:ptLst>
  <dgm:cxnLst>
    <dgm:cxn modelId="{318D4CAC-B4F4-4DF1-8C93-C4B7E5C1BE65}" type="presOf" srcId="{54701A50-19EF-4F6E-8CBA-62FD49B4DA52}" destId="{4F87AB5C-BE9A-44CE-9E3B-863F94A6814F}" srcOrd="0" destOrd="0" presId="urn:microsoft.com/office/officeart/2005/8/layout/orgChart1"/>
    <dgm:cxn modelId="{FDE6A962-4FFB-4818-A87A-AAA60876DCF1}" type="presOf" srcId="{FD88E43C-E81A-4C8F-9266-21CBDDC3F4DB}" destId="{E7DFB268-73A5-45D2-8744-B4057C75502F}" srcOrd="0" destOrd="0" presId="urn:microsoft.com/office/officeart/2005/8/layout/orgChart1"/>
    <dgm:cxn modelId="{FD9BA120-A595-4670-ADE4-40A600D5B441}" type="presOf" srcId="{2533B297-46F4-4F8B-B698-2973F9940CF7}" destId="{D351751A-0D29-4A61-A7AE-807E767309F8}" srcOrd="0" destOrd="0" presId="urn:microsoft.com/office/officeart/2005/8/layout/orgChart1"/>
    <dgm:cxn modelId="{F2D4D00C-D43C-480D-97CE-F14BAD571E62}" srcId="{3CF268DB-CE84-496C-B0B8-4DC126109758}" destId="{9BF86349-E6D7-4739-AD13-F160F565D5C1}" srcOrd="0" destOrd="0" parTransId="{98EAA8C3-24BE-4C54-BA77-D4E1625BBF7C}" sibTransId="{FF879340-F026-4464-82B5-3A8799A1BD21}"/>
    <dgm:cxn modelId="{DAFA863E-2D05-4EFE-8F78-59F5D7CAC71B}" srcId="{9BF86349-E6D7-4739-AD13-F160F565D5C1}" destId="{2E58FF4C-1592-42A3-AA13-97B0C7D07331}" srcOrd="3" destOrd="0" parTransId="{22519093-6B71-44EA-9937-D062F71E48C1}" sibTransId="{133C3AA7-1B7E-4341-894D-CE83E8CC4885}"/>
    <dgm:cxn modelId="{08D46EFE-D0FA-4053-838A-A2E25738FAA7}" type="presOf" srcId="{A8842D0E-4CE2-441C-8822-C86B3DF36B7F}" destId="{4828A9A2-26B3-4B35-86F9-F5B47C16DDE8}" srcOrd="1" destOrd="0" presId="urn:microsoft.com/office/officeart/2005/8/layout/orgChart1"/>
    <dgm:cxn modelId="{2C5585C7-9F9F-47D4-B6D9-3F4F64A115FC}" type="presOf" srcId="{A5F0B218-C019-48A2-838C-93E07C82E2DB}" destId="{F8DC73EF-C02B-4BE0-A2AB-17B026F17C0E}" srcOrd="0" destOrd="0" presId="urn:microsoft.com/office/officeart/2005/8/layout/orgChart1"/>
    <dgm:cxn modelId="{6066BC51-F840-4382-9ED5-19C7F6A41247}" type="presOf" srcId="{00BEDE08-0C0B-410D-AF08-5B86E2AD25EF}" destId="{9267BC29-DA77-4398-A43B-046859FA1F10}" srcOrd="1" destOrd="0" presId="urn:microsoft.com/office/officeart/2005/8/layout/orgChart1"/>
    <dgm:cxn modelId="{0059B47B-C581-4EA9-83E8-B28D8F0A168B}" type="presOf" srcId="{3F579F5F-8D3B-43A5-97A9-176B24456F77}" destId="{BAAE64B5-C922-431E-A802-57822CA04E3A}" srcOrd="1" destOrd="0" presId="urn:microsoft.com/office/officeart/2005/8/layout/orgChart1"/>
    <dgm:cxn modelId="{24CEAD0C-22F1-4CD0-8794-E04C44801772}" type="presOf" srcId="{A90CDFDF-7332-4062-90C7-E8F933426889}" destId="{35E49E4C-AF2D-4C42-9B1A-139DF82D308C}" srcOrd="1" destOrd="0" presId="urn:microsoft.com/office/officeart/2005/8/layout/orgChart1"/>
    <dgm:cxn modelId="{4A68A061-9D86-49D5-8176-77249678228E}" type="presOf" srcId="{1516EFA9-FF06-4A1B-8997-F9AEA0125738}" destId="{5EEE3BEE-A337-4CD6-8FC3-85482DF562F5}" srcOrd="0" destOrd="0" presId="urn:microsoft.com/office/officeart/2005/8/layout/orgChart1"/>
    <dgm:cxn modelId="{3713C839-8FC5-41B9-B2A2-AF194B352BBB}" srcId="{9BF86349-E6D7-4739-AD13-F160F565D5C1}" destId="{A8842D0E-4CE2-441C-8822-C86B3DF36B7F}" srcOrd="9" destOrd="0" parTransId="{D07CDD92-DFBB-49CB-9D5B-2EB0B3D0C590}" sibTransId="{453ABAD2-23C5-4BA1-8665-DFDBA3437F4C}"/>
    <dgm:cxn modelId="{8ABB8BAC-B443-44FE-BF29-65C75BB9D44F}" type="presOf" srcId="{9BF86349-E6D7-4739-AD13-F160F565D5C1}" destId="{BB6E1C85-D4A6-451E-9EB5-467E1BFD6316}" srcOrd="1" destOrd="0" presId="urn:microsoft.com/office/officeart/2005/8/layout/orgChart1"/>
    <dgm:cxn modelId="{B9F37371-E90F-47B6-95D4-85FD4B7CE26C}" type="presOf" srcId="{9BF86349-E6D7-4739-AD13-F160F565D5C1}" destId="{B65CAFB4-2741-47BF-A386-A9119EE515AD}" srcOrd="0" destOrd="0" presId="urn:microsoft.com/office/officeart/2005/8/layout/orgChart1"/>
    <dgm:cxn modelId="{307F86F6-7FCA-4C2D-87A6-E73D7814D436}" type="presOf" srcId="{0CF6E885-D8C4-4204-A207-5F1A9898B414}" destId="{25A782F1-D66C-4981-879A-11EA1A7437F7}" srcOrd="0" destOrd="0" presId="urn:microsoft.com/office/officeart/2005/8/layout/orgChart1"/>
    <dgm:cxn modelId="{933EB3E9-2FD3-4446-8BC8-531FB31940EC}" type="presOf" srcId="{E9980220-74D8-48B5-9583-8A7060A40D28}" destId="{5ECC5A05-376B-4224-8C12-2D5474C84AE0}" srcOrd="1" destOrd="0" presId="urn:microsoft.com/office/officeart/2005/8/layout/orgChart1"/>
    <dgm:cxn modelId="{F7BCFC07-1EAC-440B-AC10-8981927F448C}" type="presOf" srcId="{1E6FB94E-0D41-414F-93F5-8634E00DD771}" destId="{5B8CA283-2833-4F14-A9E0-A59B46F85BA6}" srcOrd="1" destOrd="0" presId="urn:microsoft.com/office/officeart/2005/8/layout/orgChart1"/>
    <dgm:cxn modelId="{6FB1CD03-C96C-413E-8435-3A6D2E4F4B5D}" type="presOf" srcId="{5B50747A-4506-47A2-A021-1811AA5DEDEA}" destId="{E828C3F9-299C-4DB6-A17A-C6A6D6E46FEA}" srcOrd="0" destOrd="0" presId="urn:microsoft.com/office/officeart/2005/8/layout/orgChart1"/>
    <dgm:cxn modelId="{EA96AFB2-A49C-4428-ADEF-4543F95F0110}" type="presOf" srcId="{A51E918C-6FA7-4DD9-9906-837E10005A71}" destId="{BF2A9F76-C58A-4F33-938A-632FBBE12604}" srcOrd="0" destOrd="0" presId="urn:microsoft.com/office/officeart/2005/8/layout/orgChart1"/>
    <dgm:cxn modelId="{D0BFF935-9952-4D14-92F1-8CA189645BFF}" srcId="{9BF86349-E6D7-4739-AD13-F160F565D5C1}" destId="{00BEDE08-0C0B-410D-AF08-5B86E2AD25EF}" srcOrd="1" destOrd="0" parTransId="{AF79530C-3109-423F-A085-EB295A19533A}" sibTransId="{B4047EF1-1DB8-4254-95E7-09C3E40F988B}"/>
    <dgm:cxn modelId="{05E8452D-CEFF-4B49-BF21-A8E014C6E86E}" type="presOf" srcId="{A51E918C-6FA7-4DD9-9906-837E10005A71}" destId="{AE610DCC-37E7-4130-9D3B-755C41FBF290}" srcOrd="1" destOrd="0" presId="urn:microsoft.com/office/officeart/2005/8/layout/orgChart1"/>
    <dgm:cxn modelId="{51E2DB3A-EB46-4B6B-B67A-1543FFB2825E}" srcId="{9BF86349-E6D7-4739-AD13-F160F565D5C1}" destId="{1E6FB94E-0D41-414F-93F5-8634E00DD771}" srcOrd="2" destOrd="0" parTransId="{5B50747A-4506-47A2-A021-1811AA5DEDEA}" sibTransId="{620CE45C-4627-4E56-BCB6-2FA92EE735FC}"/>
    <dgm:cxn modelId="{8F9D045B-ECDD-4800-B337-8819383DEC7D}" type="presOf" srcId="{00BEDE08-0C0B-410D-AF08-5B86E2AD25EF}" destId="{1FC3F541-859A-4F8C-AE3B-9DCC9A5751B6}" srcOrd="0" destOrd="0" presId="urn:microsoft.com/office/officeart/2005/8/layout/orgChart1"/>
    <dgm:cxn modelId="{66F50AC9-3C7B-445C-B8AD-0D15026F9ED1}" type="presOf" srcId="{2E58FF4C-1592-42A3-AA13-97B0C7D07331}" destId="{18CF44C0-EDEA-43DC-A048-CD2F74A67B08}" srcOrd="0" destOrd="0" presId="urn:microsoft.com/office/officeart/2005/8/layout/orgChart1"/>
    <dgm:cxn modelId="{2C82D793-50EA-4BCA-B3A3-369610FD97F4}" type="presOf" srcId="{FC6C86E1-FB85-4EF0-99DC-226B120D86E8}" destId="{AF431BDF-67C0-4EB9-AA91-B856578DA914}" srcOrd="0" destOrd="0" presId="urn:microsoft.com/office/officeart/2005/8/layout/orgChart1"/>
    <dgm:cxn modelId="{B6D628F7-9B8F-4D41-8565-2FCAEA892059}" type="presOf" srcId="{FCD03DD6-02E5-433E-AFA5-0C300DD97C75}" destId="{B15743CC-AE21-44AB-AE2D-76BBAA18A14F}" srcOrd="0" destOrd="0" presId="urn:microsoft.com/office/officeart/2005/8/layout/orgChart1"/>
    <dgm:cxn modelId="{3C417F7B-4833-4B12-9D45-92076350FDC3}" srcId="{9BF86349-E6D7-4739-AD13-F160F565D5C1}" destId="{A51E918C-6FA7-4DD9-9906-837E10005A71}" srcOrd="6" destOrd="0" parTransId="{A5F0B218-C019-48A2-838C-93E07C82E2DB}" sibTransId="{FB73D715-6A77-4CEB-AEC2-160EB4FFD7FA}"/>
    <dgm:cxn modelId="{4A53DD70-47EC-46F8-8390-663B0E57F602}" srcId="{9BF86349-E6D7-4739-AD13-F160F565D5C1}" destId="{1516EFA9-FF06-4A1B-8997-F9AEA0125738}" srcOrd="5" destOrd="0" parTransId="{7CD4F3C5-5FD8-4B52-B117-8B672E41D022}" sibTransId="{4181E57A-F6A5-40E1-87C5-F056C6043F2B}"/>
    <dgm:cxn modelId="{62B48821-E61D-47D8-85B7-9A607ECE0E9B}" type="presOf" srcId="{2E58FF4C-1592-42A3-AA13-97B0C7D07331}" destId="{A3314931-D5DC-4352-8797-ADD5B9FB8F16}" srcOrd="1" destOrd="0" presId="urn:microsoft.com/office/officeart/2005/8/layout/orgChart1"/>
    <dgm:cxn modelId="{0E53BC1B-2F54-412B-BC9D-0286AB8376AD}" srcId="{9BF86349-E6D7-4739-AD13-F160F565D5C1}" destId="{3F579F5F-8D3B-43A5-97A9-176B24456F77}" srcOrd="0" destOrd="0" parTransId="{54701A50-19EF-4F6E-8CBA-62FD49B4DA52}" sibTransId="{7055B354-DB32-42BB-8D6F-484F62D7A39E}"/>
    <dgm:cxn modelId="{C446E01F-57E0-4AA3-9C25-5340BD356630}" type="presOf" srcId="{FC6C86E1-FB85-4EF0-99DC-226B120D86E8}" destId="{018DD750-E1F3-4C56-B8E7-F0D6E2298DED}" srcOrd="1" destOrd="0" presId="urn:microsoft.com/office/officeart/2005/8/layout/orgChart1"/>
    <dgm:cxn modelId="{2AB83B5D-D1DA-4828-84BA-44D9A141C816}" srcId="{9BF86349-E6D7-4739-AD13-F160F565D5C1}" destId="{FC6C86E1-FB85-4EF0-99DC-226B120D86E8}" srcOrd="10" destOrd="0" parTransId="{2533B297-46F4-4F8B-B698-2973F9940CF7}" sibTransId="{DC0D789D-34DD-4E61-9E52-44EB964D45C5}"/>
    <dgm:cxn modelId="{8F4AD5E8-84A6-4051-804D-7369085A5AE3}" type="presOf" srcId="{D07CDD92-DFBB-49CB-9D5B-2EB0B3D0C590}" destId="{355F4800-9218-4033-BD3B-BBCA7067F19D}" srcOrd="0" destOrd="0" presId="urn:microsoft.com/office/officeart/2005/8/layout/orgChart1"/>
    <dgm:cxn modelId="{B62D708F-29F3-451E-9227-6DDFBC686C5B}" srcId="{9BF86349-E6D7-4739-AD13-F160F565D5C1}" destId="{E9980220-74D8-48B5-9583-8A7060A40D28}" srcOrd="8" destOrd="0" parTransId="{FD88E43C-E81A-4C8F-9266-21CBDDC3F4DB}" sibTransId="{C1A55AB8-A2AB-46AD-A9A7-DE6A3C7AB3FC}"/>
    <dgm:cxn modelId="{A00B04A9-18C7-49C3-A3AF-A7376AB68B32}" type="presOf" srcId="{3F579F5F-8D3B-43A5-97A9-176B24456F77}" destId="{FDCC9BF8-29F1-49FE-8F08-DFD4040A914F}" srcOrd="0" destOrd="0" presId="urn:microsoft.com/office/officeart/2005/8/layout/orgChart1"/>
    <dgm:cxn modelId="{FF4BF8E2-4314-4FE7-8908-29094AC0724B}" type="presOf" srcId="{FCD03DD6-02E5-433E-AFA5-0C300DD97C75}" destId="{D227AEDD-12A6-4F59-A322-A118101609DE}" srcOrd="1" destOrd="0" presId="urn:microsoft.com/office/officeart/2005/8/layout/orgChart1"/>
    <dgm:cxn modelId="{FC7309CC-8BF3-4CAF-BA7A-1E1D5642A7E5}" srcId="{9BF86349-E6D7-4739-AD13-F160F565D5C1}" destId="{FCD03DD6-02E5-433E-AFA5-0C300DD97C75}" srcOrd="7" destOrd="0" parTransId="{0CF6E885-D8C4-4204-A207-5F1A9898B414}" sibTransId="{87D4456A-29CF-43EE-864B-02129F3C811D}"/>
    <dgm:cxn modelId="{D2F9CF3D-B65B-4ADA-B1E6-11EE78000588}" type="presOf" srcId="{22519093-6B71-44EA-9937-D062F71E48C1}" destId="{D1794A76-E53B-4884-A763-8EA6122E59B0}" srcOrd="0" destOrd="0" presId="urn:microsoft.com/office/officeart/2005/8/layout/orgChart1"/>
    <dgm:cxn modelId="{6B35563B-0E9D-4242-AD2A-8B16F4474343}" type="presOf" srcId="{A8842D0E-4CE2-441C-8822-C86B3DF36B7F}" destId="{31EE35C6-BEEB-4CAE-9638-EDC60C4DEB92}" srcOrd="0" destOrd="0" presId="urn:microsoft.com/office/officeart/2005/8/layout/orgChart1"/>
    <dgm:cxn modelId="{D1366478-9B89-4161-A05C-7081D0190DC5}" type="presOf" srcId="{5E2CEF5A-1CE8-4FB9-A30B-0E656D64FE84}" destId="{86A9D2DD-F607-4281-A5E9-C22AA6F6C482}" srcOrd="0" destOrd="0" presId="urn:microsoft.com/office/officeart/2005/8/layout/orgChart1"/>
    <dgm:cxn modelId="{A405B85F-374A-496C-9AD4-34350E828666}" srcId="{9BF86349-E6D7-4739-AD13-F160F565D5C1}" destId="{A90CDFDF-7332-4062-90C7-E8F933426889}" srcOrd="4" destOrd="0" parTransId="{5E2CEF5A-1CE8-4FB9-A30B-0E656D64FE84}" sibTransId="{C953C5D7-969C-4F86-925B-9C8843EBFCA6}"/>
    <dgm:cxn modelId="{887EF5EF-04DD-4D7B-8013-1D614F060273}" type="presOf" srcId="{1E6FB94E-0D41-414F-93F5-8634E00DD771}" destId="{43D2E093-C502-4436-90F7-9167660AB5EC}" srcOrd="0" destOrd="0" presId="urn:microsoft.com/office/officeart/2005/8/layout/orgChart1"/>
    <dgm:cxn modelId="{60CD94FC-7A5E-4C45-98D2-7E9901215367}" type="presOf" srcId="{1516EFA9-FF06-4A1B-8997-F9AEA0125738}" destId="{22958970-6D76-4B1B-9F78-26294999145D}" srcOrd="1" destOrd="0" presId="urn:microsoft.com/office/officeart/2005/8/layout/orgChart1"/>
    <dgm:cxn modelId="{C50E2758-8334-4E8E-B8C4-A7DE12A0268E}" type="presOf" srcId="{E9980220-74D8-48B5-9583-8A7060A40D28}" destId="{E9953BB3-7A93-452C-B671-4DF7A588DD72}" srcOrd="0" destOrd="0" presId="urn:microsoft.com/office/officeart/2005/8/layout/orgChart1"/>
    <dgm:cxn modelId="{F295EDEC-4F27-4F80-9146-6EC0B9D54577}" type="presOf" srcId="{A90CDFDF-7332-4062-90C7-E8F933426889}" destId="{75D17CD5-A417-4797-B4F9-A229EBEA508A}" srcOrd="0" destOrd="0" presId="urn:microsoft.com/office/officeart/2005/8/layout/orgChart1"/>
    <dgm:cxn modelId="{FDCA1449-4B39-4D1C-9158-57841AFDE4BC}" type="presOf" srcId="{3CF268DB-CE84-496C-B0B8-4DC126109758}" destId="{1EABB0C3-3280-4EBA-9F48-E482E5AF0915}" srcOrd="0" destOrd="0" presId="urn:microsoft.com/office/officeart/2005/8/layout/orgChart1"/>
    <dgm:cxn modelId="{D116D292-C0EB-4245-8DB6-B7111FEF2288}" type="presOf" srcId="{7CD4F3C5-5FD8-4B52-B117-8B672E41D022}" destId="{13856E97-0784-4F54-BD8E-EA0CCFC8E218}" srcOrd="0" destOrd="0" presId="urn:microsoft.com/office/officeart/2005/8/layout/orgChart1"/>
    <dgm:cxn modelId="{147816BD-999B-4F0A-A82B-3672DC376AF6}" type="presOf" srcId="{AF79530C-3109-423F-A085-EB295A19533A}" destId="{297C160B-B9DB-4FEA-813F-1F82CE08F452}" srcOrd="0" destOrd="0" presId="urn:microsoft.com/office/officeart/2005/8/layout/orgChart1"/>
    <dgm:cxn modelId="{6F7B8A85-BEF1-4EAA-8DC1-53264BF220C8}" type="presParOf" srcId="{1EABB0C3-3280-4EBA-9F48-E482E5AF0915}" destId="{AB7D1159-6967-4B9A-814B-A063A089DA0A}" srcOrd="0" destOrd="0" presId="urn:microsoft.com/office/officeart/2005/8/layout/orgChart1"/>
    <dgm:cxn modelId="{C519E4B8-94C6-41C1-823F-9D2807EBF013}" type="presParOf" srcId="{AB7D1159-6967-4B9A-814B-A063A089DA0A}" destId="{15C9E82F-11DD-412E-A22D-DAA4EA69314A}" srcOrd="0" destOrd="0" presId="urn:microsoft.com/office/officeart/2005/8/layout/orgChart1"/>
    <dgm:cxn modelId="{D3CFE35C-2255-4687-B5E4-0B4DEBFEDE90}" type="presParOf" srcId="{15C9E82F-11DD-412E-A22D-DAA4EA69314A}" destId="{B65CAFB4-2741-47BF-A386-A9119EE515AD}" srcOrd="0" destOrd="0" presId="urn:microsoft.com/office/officeart/2005/8/layout/orgChart1"/>
    <dgm:cxn modelId="{E7A6B91F-B144-4CA8-B48B-16A46CB5DE74}" type="presParOf" srcId="{15C9E82F-11DD-412E-A22D-DAA4EA69314A}" destId="{BB6E1C85-D4A6-451E-9EB5-467E1BFD6316}" srcOrd="1" destOrd="0" presId="urn:microsoft.com/office/officeart/2005/8/layout/orgChart1"/>
    <dgm:cxn modelId="{8DF9218B-01A1-4FC0-B7FE-FDCDE44BC119}" type="presParOf" srcId="{AB7D1159-6967-4B9A-814B-A063A089DA0A}" destId="{85B22950-E319-4B91-8F2F-13359DCDC8A2}" srcOrd="1" destOrd="0" presId="urn:microsoft.com/office/officeart/2005/8/layout/orgChart1"/>
    <dgm:cxn modelId="{54DEA3AA-50BF-40CA-9DEB-262742E63FD9}" type="presParOf" srcId="{85B22950-E319-4B91-8F2F-13359DCDC8A2}" destId="{E828C3F9-299C-4DB6-A17A-C6A6D6E46FEA}" srcOrd="0" destOrd="0" presId="urn:microsoft.com/office/officeart/2005/8/layout/orgChart1"/>
    <dgm:cxn modelId="{A9F66E2A-9CDD-47F1-9375-E9B91E56761F}" type="presParOf" srcId="{85B22950-E319-4B91-8F2F-13359DCDC8A2}" destId="{C4BAFA62-8F75-4AFF-AECD-360785EA2CBD}" srcOrd="1" destOrd="0" presId="urn:microsoft.com/office/officeart/2005/8/layout/orgChart1"/>
    <dgm:cxn modelId="{C605C91D-2DFA-4661-AFB4-115CC28F7091}" type="presParOf" srcId="{C4BAFA62-8F75-4AFF-AECD-360785EA2CBD}" destId="{68C218F5-5534-4A10-AABF-570EA2A5339C}" srcOrd="0" destOrd="0" presId="urn:microsoft.com/office/officeart/2005/8/layout/orgChart1"/>
    <dgm:cxn modelId="{AB71EAD1-637C-4C5E-B794-FF02760669F0}" type="presParOf" srcId="{68C218F5-5534-4A10-AABF-570EA2A5339C}" destId="{43D2E093-C502-4436-90F7-9167660AB5EC}" srcOrd="0" destOrd="0" presId="urn:microsoft.com/office/officeart/2005/8/layout/orgChart1"/>
    <dgm:cxn modelId="{100F311B-14B5-43D5-BA99-64E2E4AD4BE0}" type="presParOf" srcId="{68C218F5-5534-4A10-AABF-570EA2A5339C}" destId="{5B8CA283-2833-4F14-A9E0-A59B46F85BA6}" srcOrd="1" destOrd="0" presId="urn:microsoft.com/office/officeart/2005/8/layout/orgChart1"/>
    <dgm:cxn modelId="{10635379-400E-48BB-841A-3BFD3A9F0148}" type="presParOf" srcId="{C4BAFA62-8F75-4AFF-AECD-360785EA2CBD}" destId="{35089DAA-E847-451A-A68D-C9C589D6D084}" srcOrd="1" destOrd="0" presId="urn:microsoft.com/office/officeart/2005/8/layout/orgChart1"/>
    <dgm:cxn modelId="{6A1DD5DA-E5A2-4D48-B8BD-772D0B633D70}" type="presParOf" srcId="{C4BAFA62-8F75-4AFF-AECD-360785EA2CBD}" destId="{0F60FCC7-461C-46BD-B6AC-DFA56A67CC1E}" srcOrd="2" destOrd="0" presId="urn:microsoft.com/office/officeart/2005/8/layout/orgChart1"/>
    <dgm:cxn modelId="{CD0CDE66-33D2-4458-9FAC-AAFC3232B793}" type="presParOf" srcId="{85B22950-E319-4B91-8F2F-13359DCDC8A2}" destId="{D1794A76-E53B-4884-A763-8EA6122E59B0}" srcOrd="2" destOrd="0" presId="urn:microsoft.com/office/officeart/2005/8/layout/orgChart1"/>
    <dgm:cxn modelId="{5BDE3A14-34B6-44D8-BE6D-0D98A2468ACD}" type="presParOf" srcId="{85B22950-E319-4B91-8F2F-13359DCDC8A2}" destId="{1FE0F0E4-1C8C-4C3E-BD1A-ECEE69D8E881}" srcOrd="3" destOrd="0" presId="urn:microsoft.com/office/officeart/2005/8/layout/orgChart1"/>
    <dgm:cxn modelId="{1887FB67-F5E3-4439-8A78-3E5D8007AA4D}" type="presParOf" srcId="{1FE0F0E4-1C8C-4C3E-BD1A-ECEE69D8E881}" destId="{48D92666-CE33-4B8B-B38C-AEA69318B2EC}" srcOrd="0" destOrd="0" presId="urn:microsoft.com/office/officeart/2005/8/layout/orgChart1"/>
    <dgm:cxn modelId="{F66BD22F-C656-4C13-A5A6-881326B474A1}" type="presParOf" srcId="{48D92666-CE33-4B8B-B38C-AEA69318B2EC}" destId="{18CF44C0-EDEA-43DC-A048-CD2F74A67B08}" srcOrd="0" destOrd="0" presId="urn:microsoft.com/office/officeart/2005/8/layout/orgChart1"/>
    <dgm:cxn modelId="{50E19C45-DEA1-4E3D-B005-B620EACE4DC4}" type="presParOf" srcId="{48D92666-CE33-4B8B-B38C-AEA69318B2EC}" destId="{A3314931-D5DC-4352-8797-ADD5B9FB8F16}" srcOrd="1" destOrd="0" presId="urn:microsoft.com/office/officeart/2005/8/layout/orgChart1"/>
    <dgm:cxn modelId="{46DF5B10-6F22-4D28-A04A-1DC12E680D26}" type="presParOf" srcId="{1FE0F0E4-1C8C-4C3E-BD1A-ECEE69D8E881}" destId="{529400E5-EE19-408A-8ECE-609CB01BEDFF}" srcOrd="1" destOrd="0" presId="urn:microsoft.com/office/officeart/2005/8/layout/orgChart1"/>
    <dgm:cxn modelId="{F2168554-6D3A-4DCC-A5C3-D251BC463205}" type="presParOf" srcId="{1FE0F0E4-1C8C-4C3E-BD1A-ECEE69D8E881}" destId="{045EDB59-A4B7-4611-9148-275565672AD0}" srcOrd="2" destOrd="0" presId="urn:microsoft.com/office/officeart/2005/8/layout/orgChart1"/>
    <dgm:cxn modelId="{E930460B-BC9F-4D2D-A4DB-4E61C7BE5D9C}" type="presParOf" srcId="{85B22950-E319-4B91-8F2F-13359DCDC8A2}" destId="{86A9D2DD-F607-4281-A5E9-C22AA6F6C482}" srcOrd="4" destOrd="0" presId="urn:microsoft.com/office/officeart/2005/8/layout/orgChart1"/>
    <dgm:cxn modelId="{2CF29D8A-9C80-4E9C-AFDB-D9B95CC8A233}" type="presParOf" srcId="{85B22950-E319-4B91-8F2F-13359DCDC8A2}" destId="{A303952B-940A-40BB-BD2D-9FFA84643BFA}" srcOrd="5" destOrd="0" presId="urn:microsoft.com/office/officeart/2005/8/layout/orgChart1"/>
    <dgm:cxn modelId="{268F9956-0330-4377-9ECC-EE3DDA08D64D}" type="presParOf" srcId="{A303952B-940A-40BB-BD2D-9FFA84643BFA}" destId="{93877F61-837D-4F4D-8A7C-BB4717134107}" srcOrd="0" destOrd="0" presId="urn:microsoft.com/office/officeart/2005/8/layout/orgChart1"/>
    <dgm:cxn modelId="{46DCDCBB-C08C-4639-9AAF-CD5C1DED911F}" type="presParOf" srcId="{93877F61-837D-4F4D-8A7C-BB4717134107}" destId="{75D17CD5-A417-4797-B4F9-A229EBEA508A}" srcOrd="0" destOrd="0" presId="urn:microsoft.com/office/officeart/2005/8/layout/orgChart1"/>
    <dgm:cxn modelId="{B65E3C2E-831C-4E1A-BAE2-3ABF741F0A92}" type="presParOf" srcId="{93877F61-837D-4F4D-8A7C-BB4717134107}" destId="{35E49E4C-AF2D-4C42-9B1A-139DF82D308C}" srcOrd="1" destOrd="0" presId="urn:microsoft.com/office/officeart/2005/8/layout/orgChart1"/>
    <dgm:cxn modelId="{5B1068FB-5F9B-4258-A238-ED646DF02354}" type="presParOf" srcId="{A303952B-940A-40BB-BD2D-9FFA84643BFA}" destId="{3F7C9C96-0FA6-4554-BAA5-D34783238329}" srcOrd="1" destOrd="0" presId="urn:microsoft.com/office/officeart/2005/8/layout/orgChart1"/>
    <dgm:cxn modelId="{3C7E5463-3300-4B6E-B3E7-9DF1F3A8CB32}" type="presParOf" srcId="{A303952B-940A-40BB-BD2D-9FFA84643BFA}" destId="{1AE91319-58C3-4E58-8E4E-206E5073427F}" srcOrd="2" destOrd="0" presId="urn:microsoft.com/office/officeart/2005/8/layout/orgChart1"/>
    <dgm:cxn modelId="{6D835D2B-DD27-4AD6-A860-917C313CE22F}" type="presParOf" srcId="{85B22950-E319-4B91-8F2F-13359DCDC8A2}" destId="{13856E97-0784-4F54-BD8E-EA0CCFC8E218}" srcOrd="6" destOrd="0" presId="urn:microsoft.com/office/officeart/2005/8/layout/orgChart1"/>
    <dgm:cxn modelId="{E83403DC-BA8E-49BF-8216-78EB6038FE11}" type="presParOf" srcId="{85B22950-E319-4B91-8F2F-13359DCDC8A2}" destId="{CD60C91C-974C-4256-AD92-74705C703AB6}" srcOrd="7" destOrd="0" presId="urn:microsoft.com/office/officeart/2005/8/layout/orgChart1"/>
    <dgm:cxn modelId="{6FC95443-CA4A-4CCD-869C-BA5C6E0A4FA1}" type="presParOf" srcId="{CD60C91C-974C-4256-AD92-74705C703AB6}" destId="{B7E65DA6-051F-41FD-B9CB-BE3CFBF7D921}" srcOrd="0" destOrd="0" presId="urn:microsoft.com/office/officeart/2005/8/layout/orgChart1"/>
    <dgm:cxn modelId="{599BACFC-6FBA-4CBD-9701-89FA526AD962}" type="presParOf" srcId="{B7E65DA6-051F-41FD-B9CB-BE3CFBF7D921}" destId="{5EEE3BEE-A337-4CD6-8FC3-85482DF562F5}" srcOrd="0" destOrd="0" presId="urn:microsoft.com/office/officeart/2005/8/layout/orgChart1"/>
    <dgm:cxn modelId="{AAE27BA8-21F8-4528-B87B-8D4A844FB3BA}" type="presParOf" srcId="{B7E65DA6-051F-41FD-B9CB-BE3CFBF7D921}" destId="{22958970-6D76-4B1B-9F78-26294999145D}" srcOrd="1" destOrd="0" presId="urn:microsoft.com/office/officeart/2005/8/layout/orgChart1"/>
    <dgm:cxn modelId="{26570D13-0D46-4817-8333-97B5B991794D}" type="presParOf" srcId="{CD60C91C-974C-4256-AD92-74705C703AB6}" destId="{EBCAF799-0466-4484-8482-756E23B13B5F}" srcOrd="1" destOrd="0" presId="urn:microsoft.com/office/officeart/2005/8/layout/orgChart1"/>
    <dgm:cxn modelId="{152EBBAA-67D4-4821-A705-8AEE88977E74}" type="presParOf" srcId="{CD60C91C-974C-4256-AD92-74705C703AB6}" destId="{33881356-EE7E-4563-89BD-0961FEAD6B4D}" srcOrd="2" destOrd="0" presId="urn:microsoft.com/office/officeart/2005/8/layout/orgChart1"/>
    <dgm:cxn modelId="{E769535F-4153-401E-AC24-3D93C196033D}" type="presParOf" srcId="{85B22950-E319-4B91-8F2F-13359DCDC8A2}" destId="{F8DC73EF-C02B-4BE0-A2AB-17B026F17C0E}" srcOrd="8" destOrd="0" presId="urn:microsoft.com/office/officeart/2005/8/layout/orgChart1"/>
    <dgm:cxn modelId="{EDE323FE-5281-4F08-85C1-F460E40CDFD6}" type="presParOf" srcId="{85B22950-E319-4B91-8F2F-13359DCDC8A2}" destId="{5A27B8FC-5E9A-47C5-B650-65376B112518}" srcOrd="9" destOrd="0" presId="urn:microsoft.com/office/officeart/2005/8/layout/orgChart1"/>
    <dgm:cxn modelId="{CC6771C0-9DFA-465E-A811-7E2E5DDAA0AF}" type="presParOf" srcId="{5A27B8FC-5E9A-47C5-B650-65376B112518}" destId="{A0DF57A4-615C-4EDC-8DA6-B7BA5D280C03}" srcOrd="0" destOrd="0" presId="urn:microsoft.com/office/officeart/2005/8/layout/orgChart1"/>
    <dgm:cxn modelId="{9E7275F8-C350-447E-A6A4-6E2B751500A0}" type="presParOf" srcId="{A0DF57A4-615C-4EDC-8DA6-B7BA5D280C03}" destId="{BF2A9F76-C58A-4F33-938A-632FBBE12604}" srcOrd="0" destOrd="0" presId="urn:microsoft.com/office/officeart/2005/8/layout/orgChart1"/>
    <dgm:cxn modelId="{D3C3E6C9-27E6-4428-BDFC-F9F2BF1FB954}" type="presParOf" srcId="{A0DF57A4-615C-4EDC-8DA6-B7BA5D280C03}" destId="{AE610DCC-37E7-4130-9D3B-755C41FBF290}" srcOrd="1" destOrd="0" presId="urn:microsoft.com/office/officeart/2005/8/layout/orgChart1"/>
    <dgm:cxn modelId="{3859C0D2-6E67-4052-B982-CAA9F685FB61}" type="presParOf" srcId="{5A27B8FC-5E9A-47C5-B650-65376B112518}" destId="{59CE9C3C-6288-462A-BAF0-A7D713B20AE8}" srcOrd="1" destOrd="0" presId="urn:microsoft.com/office/officeart/2005/8/layout/orgChart1"/>
    <dgm:cxn modelId="{F5AF7FEE-806E-4E9D-96B2-3052BDDBCBAC}" type="presParOf" srcId="{5A27B8FC-5E9A-47C5-B650-65376B112518}" destId="{B1BC712E-26D9-41EE-8580-136D188E0097}" srcOrd="2" destOrd="0" presId="urn:microsoft.com/office/officeart/2005/8/layout/orgChart1"/>
    <dgm:cxn modelId="{649F6DEA-7520-4EEA-A25D-01C50111AB86}" type="presParOf" srcId="{85B22950-E319-4B91-8F2F-13359DCDC8A2}" destId="{25A782F1-D66C-4981-879A-11EA1A7437F7}" srcOrd="10" destOrd="0" presId="urn:microsoft.com/office/officeart/2005/8/layout/orgChart1"/>
    <dgm:cxn modelId="{3556395E-63F5-4D15-83E0-138965EF565E}" type="presParOf" srcId="{85B22950-E319-4B91-8F2F-13359DCDC8A2}" destId="{79BF33C6-21DA-4155-A36C-435832EC3EA1}" srcOrd="11" destOrd="0" presId="urn:microsoft.com/office/officeart/2005/8/layout/orgChart1"/>
    <dgm:cxn modelId="{0CF3F944-662F-408C-AF50-BCF259A8690B}" type="presParOf" srcId="{79BF33C6-21DA-4155-A36C-435832EC3EA1}" destId="{D0D6D443-12AA-413B-AB47-4B446D1F42D8}" srcOrd="0" destOrd="0" presId="urn:microsoft.com/office/officeart/2005/8/layout/orgChart1"/>
    <dgm:cxn modelId="{F1878978-E7F8-4F3D-96DA-476EF099CA48}" type="presParOf" srcId="{D0D6D443-12AA-413B-AB47-4B446D1F42D8}" destId="{B15743CC-AE21-44AB-AE2D-76BBAA18A14F}" srcOrd="0" destOrd="0" presId="urn:microsoft.com/office/officeart/2005/8/layout/orgChart1"/>
    <dgm:cxn modelId="{B04ED9D2-9E77-46FD-B4E4-167952A4E549}" type="presParOf" srcId="{D0D6D443-12AA-413B-AB47-4B446D1F42D8}" destId="{D227AEDD-12A6-4F59-A322-A118101609DE}" srcOrd="1" destOrd="0" presId="urn:microsoft.com/office/officeart/2005/8/layout/orgChart1"/>
    <dgm:cxn modelId="{34322757-92B7-4133-8F31-C18386CDB6A5}" type="presParOf" srcId="{79BF33C6-21DA-4155-A36C-435832EC3EA1}" destId="{A9B53934-2656-4832-9D87-67F29D2967E2}" srcOrd="1" destOrd="0" presId="urn:microsoft.com/office/officeart/2005/8/layout/orgChart1"/>
    <dgm:cxn modelId="{A8C1E269-1648-479E-B86E-AE3916F91B0A}" type="presParOf" srcId="{79BF33C6-21DA-4155-A36C-435832EC3EA1}" destId="{649F7F17-038F-42C5-B6CF-471959575044}" srcOrd="2" destOrd="0" presId="urn:microsoft.com/office/officeart/2005/8/layout/orgChart1"/>
    <dgm:cxn modelId="{492BE938-EE47-4520-83A4-317A83CF5263}" type="presParOf" srcId="{85B22950-E319-4B91-8F2F-13359DCDC8A2}" destId="{E7DFB268-73A5-45D2-8744-B4057C75502F}" srcOrd="12" destOrd="0" presId="urn:microsoft.com/office/officeart/2005/8/layout/orgChart1"/>
    <dgm:cxn modelId="{CFE488B5-4A1E-4B40-AFEC-F4962DCBF161}" type="presParOf" srcId="{85B22950-E319-4B91-8F2F-13359DCDC8A2}" destId="{0EF3BDEF-9AE2-4C14-9B62-E3851573AACC}" srcOrd="13" destOrd="0" presId="urn:microsoft.com/office/officeart/2005/8/layout/orgChart1"/>
    <dgm:cxn modelId="{BAD0BCCD-1B83-43B5-AE42-A88AA327B804}" type="presParOf" srcId="{0EF3BDEF-9AE2-4C14-9B62-E3851573AACC}" destId="{57E4201F-51B2-46E4-AD3B-5E1502D8263C}" srcOrd="0" destOrd="0" presId="urn:microsoft.com/office/officeart/2005/8/layout/orgChart1"/>
    <dgm:cxn modelId="{12762DAE-407E-458E-9EF4-C0F74EE02EF5}" type="presParOf" srcId="{57E4201F-51B2-46E4-AD3B-5E1502D8263C}" destId="{E9953BB3-7A93-452C-B671-4DF7A588DD72}" srcOrd="0" destOrd="0" presId="urn:microsoft.com/office/officeart/2005/8/layout/orgChart1"/>
    <dgm:cxn modelId="{860F61EC-3713-4C5B-A8D5-4B80D62262CD}" type="presParOf" srcId="{57E4201F-51B2-46E4-AD3B-5E1502D8263C}" destId="{5ECC5A05-376B-4224-8C12-2D5474C84AE0}" srcOrd="1" destOrd="0" presId="urn:microsoft.com/office/officeart/2005/8/layout/orgChart1"/>
    <dgm:cxn modelId="{2FEB978E-1E2E-441C-9C39-3074951497DD}" type="presParOf" srcId="{0EF3BDEF-9AE2-4C14-9B62-E3851573AACC}" destId="{04022804-A92A-4FFA-8EA3-6A02DC4A2817}" srcOrd="1" destOrd="0" presId="urn:microsoft.com/office/officeart/2005/8/layout/orgChart1"/>
    <dgm:cxn modelId="{E685C838-E953-438B-8E85-DDB68FB9F232}" type="presParOf" srcId="{0EF3BDEF-9AE2-4C14-9B62-E3851573AACC}" destId="{46959090-13C9-4DF8-8684-F7C2B7DDB1CA}" srcOrd="2" destOrd="0" presId="urn:microsoft.com/office/officeart/2005/8/layout/orgChart1"/>
    <dgm:cxn modelId="{4723C960-1E20-4C6D-8A79-F6C17AD40C3F}" type="presParOf" srcId="{85B22950-E319-4B91-8F2F-13359DCDC8A2}" destId="{355F4800-9218-4033-BD3B-BBCA7067F19D}" srcOrd="14" destOrd="0" presId="urn:microsoft.com/office/officeart/2005/8/layout/orgChart1"/>
    <dgm:cxn modelId="{113D4F3F-3008-4CF9-8E6C-CDB1D07AAD89}" type="presParOf" srcId="{85B22950-E319-4B91-8F2F-13359DCDC8A2}" destId="{8D9396DE-943E-4FC2-B01A-4F27A57A09D8}" srcOrd="15" destOrd="0" presId="urn:microsoft.com/office/officeart/2005/8/layout/orgChart1"/>
    <dgm:cxn modelId="{1575ABB8-DC69-4628-8482-30D5F24D85AC}" type="presParOf" srcId="{8D9396DE-943E-4FC2-B01A-4F27A57A09D8}" destId="{ADFC4A52-1A67-4761-B51A-45E963949753}" srcOrd="0" destOrd="0" presId="urn:microsoft.com/office/officeart/2005/8/layout/orgChart1"/>
    <dgm:cxn modelId="{470180F4-9CC1-4838-B192-047D6CC90D4B}" type="presParOf" srcId="{ADFC4A52-1A67-4761-B51A-45E963949753}" destId="{31EE35C6-BEEB-4CAE-9638-EDC60C4DEB92}" srcOrd="0" destOrd="0" presId="urn:microsoft.com/office/officeart/2005/8/layout/orgChart1"/>
    <dgm:cxn modelId="{204AF4D7-C53C-4CF9-93C0-73C4BF971037}" type="presParOf" srcId="{ADFC4A52-1A67-4761-B51A-45E963949753}" destId="{4828A9A2-26B3-4B35-86F9-F5B47C16DDE8}" srcOrd="1" destOrd="0" presId="urn:microsoft.com/office/officeart/2005/8/layout/orgChart1"/>
    <dgm:cxn modelId="{8002860D-2244-4A4D-8ABD-237FFB042369}" type="presParOf" srcId="{8D9396DE-943E-4FC2-B01A-4F27A57A09D8}" destId="{0628D4C4-69D5-400F-8876-D2A774D75662}" srcOrd="1" destOrd="0" presId="urn:microsoft.com/office/officeart/2005/8/layout/orgChart1"/>
    <dgm:cxn modelId="{97C05C96-A2BB-4404-A845-A5AB3E4C13F5}" type="presParOf" srcId="{8D9396DE-943E-4FC2-B01A-4F27A57A09D8}" destId="{C14F21B0-98FC-470E-B550-08E5CB9BAF3B}" srcOrd="2" destOrd="0" presId="urn:microsoft.com/office/officeart/2005/8/layout/orgChart1"/>
    <dgm:cxn modelId="{D22B3D3D-84AE-4DBD-A796-3C067E4743DC}" type="presParOf" srcId="{85B22950-E319-4B91-8F2F-13359DCDC8A2}" destId="{D351751A-0D29-4A61-A7AE-807E767309F8}" srcOrd="16" destOrd="0" presId="urn:microsoft.com/office/officeart/2005/8/layout/orgChart1"/>
    <dgm:cxn modelId="{B71ECE2E-E59D-4CDF-BB2C-3891085F9C44}" type="presParOf" srcId="{85B22950-E319-4B91-8F2F-13359DCDC8A2}" destId="{175D2BEA-9D8C-4460-BE5B-2CF323A1807F}" srcOrd="17" destOrd="0" presId="urn:microsoft.com/office/officeart/2005/8/layout/orgChart1"/>
    <dgm:cxn modelId="{A69D7CB7-84C4-4496-BC33-0F28074CB9AD}" type="presParOf" srcId="{175D2BEA-9D8C-4460-BE5B-2CF323A1807F}" destId="{6437CABC-A64A-4D23-8A78-3D0969B40579}" srcOrd="0" destOrd="0" presId="urn:microsoft.com/office/officeart/2005/8/layout/orgChart1"/>
    <dgm:cxn modelId="{1CAA6E24-1AC6-4031-9383-0E26182A69F9}" type="presParOf" srcId="{6437CABC-A64A-4D23-8A78-3D0969B40579}" destId="{AF431BDF-67C0-4EB9-AA91-B856578DA914}" srcOrd="0" destOrd="0" presId="urn:microsoft.com/office/officeart/2005/8/layout/orgChart1"/>
    <dgm:cxn modelId="{7CE7AA1E-632A-4B69-A537-4170AD8FF688}" type="presParOf" srcId="{6437CABC-A64A-4D23-8A78-3D0969B40579}" destId="{018DD750-E1F3-4C56-B8E7-F0D6E2298DED}" srcOrd="1" destOrd="0" presId="urn:microsoft.com/office/officeart/2005/8/layout/orgChart1"/>
    <dgm:cxn modelId="{924631DB-FF02-46BE-8C73-461BDAB2F9C6}" type="presParOf" srcId="{175D2BEA-9D8C-4460-BE5B-2CF323A1807F}" destId="{5D4A439F-2FC1-4EF7-95CE-DA0122C0B565}" srcOrd="1" destOrd="0" presId="urn:microsoft.com/office/officeart/2005/8/layout/orgChart1"/>
    <dgm:cxn modelId="{BCD48C2A-4657-4FD0-82A6-B69DA21E8194}" type="presParOf" srcId="{175D2BEA-9D8C-4460-BE5B-2CF323A1807F}" destId="{72F97DCF-D917-4991-9D3A-C942E6463276}" srcOrd="2" destOrd="0" presId="urn:microsoft.com/office/officeart/2005/8/layout/orgChart1"/>
    <dgm:cxn modelId="{83EDFC23-37BF-430F-B719-D3A8A08E6548}" type="presParOf" srcId="{AB7D1159-6967-4B9A-814B-A063A089DA0A}" destId="{CF0CDF8A-7A1A-4119-B751-313BC8A2BEB0}" srcOrd="2" destOrd="0" presId="urn:microsoft.com/office/officeart/2005/8/layout/orgChart1"/>
    <dgm:cxn modelId="{33F3DA29-F3B4-4D81-8F9B-3E32FBE9347A}" type="presParOf" srcId="{CF0CDF8A-7A1A-4119-B751-313BC8A2BEB0}" destId="{4F87AB5C-BE9A-44CE-9E3B-863F94A6814F}" srcOrd="0" destOrd="0" presId="urn:microsoft.com/office/officeart/2005/8/layout/orgChart1"/>
    <dgm:cxn modelId="{F55382B2-117E-419F-ACCD-00F886A69BAA}" type="presParOf" srcId="{CF0CDF8A-7A1A-4119-B751-313BC8A2BEB0}" destId="{1C8B59D6-DC48-429D-9768-05F5FEA8D624}" srcOrd="1" destOrd="0" presId="urn:microsoft.com/office/officeart/2005/8/layout/orgChart1"/>
    <dgm:cxn modelId="{806E0A77-D15B-40B5-9D5A-22A7ED0053C0}" type="presParOf" srcId="{1C8B59D6-DC48-429D-9768-05F5FEA8D624}" destId="{D79E5AD0-7CEF-4238-BC01-A691F0C04927}" srcOrd="0" destOrd="0" presId="urn:microsoft.com/office/officeart/2005/8/layout/orgChart1"/>
    <dgm:cxn modelId="{363577A7-AD3B-482A-BA47-C99EB7001D80}" type="presParOf" srcId="{D79E5AD0-7CEF-4238-BC01-A691F0C04927}" destId="{FDCC9BF8-29F1-49FE-8F08-DFD4040A914F}" srcOrd="0" destOrd="0" presId="urn:microsoft.com/office/officeart/2005/8/layout/orgChart1"/>
    <dgm:cxn modelId="{EF337428-38C0-4074-8E1E-9CF4E2469009}" type="presParOf" srcId="{D79E5AD0-7CEF-4238-BC01-A691F0C04927}" destId="{BAAE64B5-C922-431E-A802-57822CA04E3A}" srcOrd="1" destOrd="0" presId="urn:microsoft.com/office/officeart/2005/8/layout/orgChart1"/>
    <dgm:cxn modelId="{156B495A-6E6E-4E47-AAEF-52A5A300C0F7}" type="presParOf" srcId="{1C8B59D6-DC48-429D-9768-05F5FEA8D624}" destId="{4C6ACA84-B385-4A42-8C51-C1638ED8B177}" srcOrd="1" destOrd="0" presId="urn:microsoft.com/office/officeart/2005/8/layout/orgChart1"/>
    <dgm:cxn modelId="{778D6AFC-71AC-4065-A488-B2A414B8D16B}" type="presParOf" srcId="{1C8B59D6-DC48-429D-9768-05F5FEA8D624}" destId="{40E0F1AA-4A91-42DD-B8D2-69D78B30C646}" srcOrd="2" destOrd="0" presId="urn:microsoft.com/office/officeart/2005/8/layout/orgChart1"/>
    <dgm:cxn modelId="{95D197D8-679D-4894-95ED-5A87CA7D43A2}" type="presParOf" srcId="{CF0CDF8A-7A1A-4119-B751-313BC8A2BEB0}" destId="{297C160B-B9DB-4FEA-813F-1F82CE08F452}" srcOrd="2" destOrd="0" presId="urn:microsoft.com/office/officeart/2005/8/layout/orgChart1"/>
    <dgm:cxn modelId="{5DD3B270-19FA-4396-88B5-98C4FCD899D5}" type="presParOf" srcId="{CF0CDF8A-7A1A-4119-B751-313BC8A2BEB0}" destId="{9390E346-9D87-4ECD-B58F-287F32716E01}" srcOrd="3" destOrd="0" presId="urn:microsoft.com/office/officeart/2005/8/layout/orgChart1"/>
    <dgm:cxn modelId="{5BC9156D-CF96-438A-80F0-ACFABE5A4347}" type="presParOf" srcId="{9390E346-9D87-4ECD-B58F-287F32716E01}" destId="{8CA70985-09B6-4BED-A321-62C416CEC751}" srcOrd="0" destOrd="0" presId="urn:microsoft.com/office/officeart/2005/8/layout/orgChart1"/>
    <dgm:cxn modelId="{F7071BEF-4E3B-49A1-A456-4FE0AB98AE6B}" type="presParOf" srcId="{8CA70985-09B6-4BED-A321-62C416CEC751}" destId="{1FC3F541-859A-4F8C-AE3B-9DCC9A5751B6}" srcOrd="0" destOrd="0" presId="urn:microsoft.com/office/officeart/2005/8/layout/orgChart1"/>
    <dgm:cxn modelId="{456668D3-6C35-4297-9150-91F411A18179}" type="presParOf" srcId="{8CA70985-09B6-4BED-A321-62C416CEC751}" destId="{9267BC29-DA77-4398-A43B-046859FA1F10}" srcOrd="1" destOrd="0" presId="urn:microsoft.com/office/officeart/2005/8/layout/orgChart1"/>
    <dgm:cxn modelId="{B0F9D514-DA1B-4A99-8777-EC1972D94419}" type="presParOf" srcId="{9390E346-9D87-4ECD-B58F-287F32716E01}" destId="{E182F85F-475D-4105-9C0F-4D27C0B62DCC}" srcOrd="1" destOrd="0" presId="urn:microsoft.com/office/officeart/2005/8/layout/orgChart1"/>
    <dgm:cxn modelId="{958A1822-FA29-4E81-947D-B0CF1E9BD0F1}" type="presParOf" srcId="{9390E346-9D87-4ECD-B58F-287F32716E01}" destId="{DC6823C8-354A-4947-A4AE-532E436A65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8869D1-3801-4779-AD20-EEBA2210DEB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FBD613BF-00EE-4C32-8139-C4FFC3FEDDB9}">
      <dgm:prSet phldrT="[Texto]"/>
      <dgm:spPr/>
      <dgm:t>
        <a:bodyPr/>
        <a:lstStyle/>
        <a:p>
          <a:r>
            <a:rPr lang="es-ES_tradnl" dirty="0" smtClean="0"/>
            <a:t>Céltico</a:t>
          </a:r>
          <a:endParaRPr lang="es-ES_tradnl" dirty="0"/>
        </a:p>
      </dgm:t>
    </dgm:pt>
    <dgm:pt modelId="{B5E9DEA6-8D93-4921-A413-6B94777C7ED4}" type="parTrans" cxnId="{A48F97C1-60F2-4D91-92FD-0AD3B52599AC}">
      <dgm:prSet/>
      <dgm:spPr/>
      <dgm:t>
        <a:bodyPr/>
        <a:lstStyle/>
        <a:p>
          <a:endParaRPr lang="es-ES_tradnl"/>
        </a:p>
      </dgm:t>
    </dgm:pt>
    <dgm:pt modelId="{5ADB125E-70A1-4BCC-9124-EC33F7076D26}" type="sibTrans" cxnId="{A48F97C1-60F2-4D91-92FD-0AD3B52599AC}">
      <dgm:prSet/>
      <dgm:spPr/>
      <dgm:t>
        <a:bodyPr/>
        <a:lstStyle/>
        <a:p>
          <a:endParaRPr lang="es-ES_tradnl"/>
        </a:p>
      </dgm:t>
    </dgm:pt>
    <dgm:pt modelId="{9DFD2244-E7C5-467C-A1D5-E2DF626762BA}">
      <dgm:prSet phldrT="[Texto]"/>
      <dgm:spPr/>
      <dgm:t>
        <a:bodyPr/>
        <a:lstStyle/>
        <a:p>
          <a:r>
            <a:rPr lang="es-ES_tradnl" dirty="0" smtClean="0"/>
            <a:t>Galo </a:t>
          </a:r>
          <a:endParaRPr lang="es-ES_tradnl" dirty="0"/>
        </a:p>
      </dgm:t>
    </dgm:pt>
    <dgm:pt modelId="{DB70D920-B1E0-44C8-86C3-CA93213764BF}" type="parTrans" cxnId="{BBA49C77-7F0A-49B1-B378-97BAA8E32A9F}">
      <dgm:prSet/>
      <dgm:spPr/>
      <dgm:t>
        <a:bodyPr/>
        <a:lstStyle/>
        <a:p>
          <a:endParaRPr lang="es-ES_tradnl"/>
        </a:p>
      </dgm:t>
    </dgm:pt>
    <dgm:pt modelId="{3CE2C85A-956F-4607-815D-3DF44879D1C9}" type="sibTrans" cxnId="{BBA49C77-7F0A-49B1-B378-97BAA8E32A9F}">
      <dgm:prSet/>
      <dgm:spPr/>
      <dgm:t>
        <a:bodyPr/>
        <a:lstStyle/>
        <a:p>
          <a:endParaRPr lang="es-ES_tradnl"/>
        </a:p>
      </dgm:t>
    </dgm:pt>
    <dgm:pt modelId="{F8C807DB-CA1E-4A1D-8058-F2291903264C}">
      <dgm:prSet phldrT="[Texto]"/>
      <dgm:spPr/>
      <dgm:t>
        <a:bodyPr/>
        <a:lstStyle/>
        <a:p>
          <a:r>
            <a:rPr lang="es-ES_tradnl" dirty="0" smtClean="0"/>
            <a:t>Antiguo irlandés</a:t>
          </a:r>
          <a:endParaRPr lang="es-ES_tradnl" dirty="0"/>
        </a:p>
      </dgm:t>
    </dgm:pt>
    <dgm:pt modelId="{618FE261-5D12-403E-BBD7-0CAB4B7C35F1}" type="parTrans" cxnId="{870C71B3-9FD8-407B-A502-21821BC4451D}">
      <dgm:prSet/>
      <dgm:spPr/>
      <dgm:t>
        <a:bodyPr/>
        <a:lstStyle/>
        <a:p>
          <a:endParaRPr lang="es-ES_tradnl"/>
        </a:p>
      </dgm:t>
    </dgm:pt>
    <dgm:pt modelId="{C099B4D7-FD1C-4A55-B01C-B50E5F6B810E}" type="sibTrans" cxnId="{870C71B3-9FD8-407B-A502-21821BC4451D}">
      <dgm:prSet/>
      <dgm:spPr/>
      <dgm:t>
        <a:bodyPr/>
        <a:lstStyle/>
        <a:p>
          <a:endParaRPr lang="es-ES_tradnl"/>
        </a:p>
      </dgm:t>
    </dgm:pt>
    <dgm:pt modelId="{5EDC5C1D-9C19-43A1-99EF-0FFBA2C3E2B1}">
      <dgm:prSet phldrT="[Texto]"/>
      <dgm:spPr/>
      <dgm:t>
        <a:bodyPr/>
        <a:lstStyle/>
        <a:p>
          <a:r>
            <a:rPr lang="es-ES_tradnl" dirty="0" smtClean="0"/>
            <a:t>Bretón</a:t>
          </a:r>
          <a:endParaRPr lang="es-ES_tradnl" dirty="0"/>
        </a:p>
      </dgm:t>
    </dgm:pt>
    <dgm:pt modelId="{7AAEB545-A47A-47AD-AB33-E6FBAA70065A}" type="parTrans" cxnId="{33712C4B-FF03-4669-AF9D-4E3AAE25F8E5}">
      <dgm:prSet/>
      <dgm:spPr/>
      <dgm:t>
        <a:bodyPr/>
        <a:lstStyle/>
        <a:p>
          <a:endParaRPr lang="es-ES_tradnl"/>
        </a:p>
      </dgm:t>
    </dgm:pt>
    <dgm:pt modelId="{4A889155-ABCA-43B9-AAE9-4ADD14F3B20D}" type="sibTrans" cxnId="{33712C4B-FF03-4669-AF9D-4E3AAE25F8E5}">
      <dgm:prSet/>
      <dgm:spPr/>
      <dgm:t>
        <a:bodyPr/>
        <a:lstStyle/>
        <a:p>
          <a:endParaRPr lang="es-ES_tradnl"/>
        </a:p>
      </dgm:t>
    </dgm:pt>
    <dgm:pt modelId="{1B62F2AA-7327-49CE-A8B6-C8EAF1EA4A7A}">
      <dgm:prSet phldrT="[Texto]"/>
      <dgm:spPr/>
      <dgm:t>
        <a:bodyPr/>
        <a:lstStyle/>
        <a:p>
          <a:r>
            <a:rPr lang="es-ES_tradnl" dirty="0" smtClean="0"/>
            <a:t>Galés </a:t>
          </a:r>
          <a:endParaRPr lang="es-ES_tradnl" dirty="0"/>
        </a:p>
      </dgm:t>
    </dgm:pt>
    <dgm:pt modelId="{734A5AA8-3D54-4B81-A2B8-EFF89D0802AB}" type="parTrans" cxnId="{87D4FC75-A499-4EE6-96C8-24F9C28773F2}">
      <dgm:prSet/>
      <dgm:spPr/>
      <dgm:t>
        <a:bodyPr/>
        <a:lstStyle/>
        <a:p>
          <a:endParaRPr lang="es-ES_tradnl"/>
        </a:p>
      </dgm:t>
    </dgm:pt>
    <dgm:pt modelId="{C212D8AC-9C67-4729-8EDD-912B6EB63C2D}" type="sibTrans" cxnId="{87D4FC75-A499-4EE6-96C8-24F9C28773F2}">
      <dgm:prSet/>
      <dgm:spPr/>
      <dgm:t>
        <a:bodyPr/>
        <a:lstStyle/>
        <a:p>
          <a:endParaRPr lang="es-ES_tradnl"/>
        </a:p>
      </dgm:t>
    </dgm:pt>
    <dgm:pt modelId="{359733EE-4601-47AD-A713-796B6A86639A}">
      <dgm:prSet phldrT="[Texto]"/>
      <dgm:spPr/>
      <dgm:t>
        <a:bodyPr/>
        <a:lstStyle/>
        <a:p>
          <a:r>
            <a:rPr lang="es-ES_tradnl" dirty="0" smtClean="0"/>
            <a:t>celtíbero</a:t>
          </a:r>
          <a:endParaRPr lang="es-ES_tradnl" dirty="0"/>
        </a:p>
      </dgm:t>
    </dgm:pt>
    <dgm:pt modelId="{56CD34B4-B183-4007-AAEC-AB1286F593DC}" type="parTrans" cxnId="{961C30F9-4A80-4124-8D98-457D814CAAAB}">
      <dgm:prSet/>
      <dgm:spPr/>
      <dgm:t>
        <a:bodyPr/>
        <a:lstStyle/>
        <a:p>
          <a:endParaRPr lang="es-ES_tradnl"/>
        </a:p>
      </dgm:t>
    </dgm:pt>
    <dgm:pt modelId="{AE834D6D-D7D9-4318-8381-6D4A9D489F7E}" type="sibTrans" cxnId="{961C30F9-4A80-4124-8D98-457D814CAAAB}">
      <dgm:prSet/>
      <dgm:spPr/>
      <dgm:t>
        <a:bodyPr/>
        <a:lstStyle/>
        <a:p>
          <a:endParaRPr lang="es-ES_tradnl"/>
        </a:p>
      </dgm:t>
    </dgm:pt>
    <dgm:pt modelId="{64000331-DD2B-4E4F-8A32-8E6F70220368}">
      <dgm:prSet phldrT="[Texto]"/>
      <dgm:spPr/>
      <dgm:t>
        <a:bodyPr/>
        <a:lstStyle/>
        <a:p>
          <a:r>
            <a:rPr lang="es-ES_tradnl" dirty="0" err="1" smtClean="0"/>
            <a:t>Irlnadés</a:t>
          </a:r>
          <a:endParaRPr lang="es-ES_tradnl" dirty="0"/>
        </a:p>
      </dgm:t>
    </dgm:pt>
    <dgm:pt modelId="{15DA827E-E03F-43D7-985B-A4FB8A49FD65}" type="parTrans" cxnId="{1A21987C-232F-4428-A430-0692E8D45447}">
      <dgm:prSet/>
      <dgm:spPr/>
      <dgm:t>
        <a:bodyPr/>
        <a:lstStyle/>
        <a:p>
          <a:endParaRPr lang="es-ES_tradnl"/>
        </a:p>
      </dgm:t>
    </dgm:pt>
    <dgm:pt modelId="{AE3BBB82-4D5A-490B-A31D-060907FE6721}" type="sibTrans" cxnId="{1A21987C-232F-4428-A430-0692E8D45447}">
      <dgm:prSet/>
      <dgm:spPr/>
      <dgm:t>
        <a:bodyPr/>
        <a:lstStyle/>
        <a:p>
          <a:endParaRPr lang="es-ES_tradnl"/>
        </a:p>
      </dgm:t>
    </dgm:pt>
    <dgm:pt modelId="{6EC5EA47-BA6D-4582-9A53-99BE35411009}">
      <dgm:prSet phldrT="[Texto]"/>
      <dgm:spPr/>
      <dgm:t>
        <a:bodyPr/>
        <a:lstStyle/>
        <a:p>
          <a:r>
            <a:rPr lang="es-ES_tradnl" dirty="0" smtClean="0"/>
            <a:t>escocés</a:t>
          </a:r>
          <a:endParaRPr lang="es-ES_tradnl" dirty="0"/>
        </a:p>
      </dgm:t>
    </dgm:pt>
    <dgm:pt modelId="{263F6C5C-BB53-4A9B-9FC2-6C0FBF5BF79F}" type="parTrans" cxnId="{C8BC94C8-8284-4823-88FA-3BBF5A315A7D}">
      <dgm:prSet/>
      <dgm:spPr/>
      <dgm:t>
        <a:bodyPr/>
        <a:lstStyle/>
        <a:p>
          <a:endParaRPr lang="es-ES_tradnl"/>
        </a:p>
      </dgm:t>
    </dgm:pt>
    <dgm:pt modelId="{CBC0E889-12AC-42B8-806D-1055B64A1096}" type="sibTrans" cxnId="{C8BC94C8-8284-4823-88FA-3BBF5A315A7D}">
      <dgm:prSet/>
      <dgm:spPr/>
      <dgm:t>
        <a:bodyPr/>
        <a:lstStyle/>
        <a:p>
          <a:endParaRPr lang="es-ES_tradnl"/>
        </a:p>
      </dgm:t>
    </dgm:pt>
    <dgm:pt modelId="{92DDCCB2-0209-41B8-A886-845DF893F5CF}">
      <dgm:prSet phldrT="[Texto]"/>
      <dgm:spPr/>
      <dgm:t>
        <a:bodyPr/>
        <a:lstStyle/>
        <a:p>
          <a:r>
            <a:rPr lang="es-ES_tradnl" dirty="0" smtClean="0"/>
            <a:t>Bretón </a:t>
          </a:r>
          <a:endParaRPr lang="es-ES_tradnl" dirty="0"/>
        </a:p>
      </dgm:t>
    </dgm:pt>
    <dgm:pt modelId="{87DC24B9-B802-450A-9D7D-93518CB93BEC}" type="parTrans" cxnId="{B7E6F89F-902B-4D36-9D24-FA0E96A23B22}">
      <dgm:prSet/>
      <dgm:spPr/>
      <dgm:t>
        <a:bodyPr/>
        <a:lstStyle/>
        <a:p>
          <a:endParaRPr lang="es-ES_tradnl"/>
        </a:p>
      </dgm:t>
    </dgm:pt>
    <dgm:pt modelId="{A1F188B6-159E-46C4-9E87-5B0F6242E109}" type="sibTrans" cxnId="{B7E6F89F-902B-4D36-9D24-FA0E96A23B22}">
      <dgm:prSet/>
      <dgm:spPr/>
      <dgm:t>
        <a:bodyPr/>
        <a:lstStyle/>
        <a:p>
          <a:endParaRPr lang="es-ES_tradnl"/>
        </a:p>
      </dgm:t>
    </dgm:pt>
    <dgm:pt modelId="{40085F9E-5559-410E-A5FA-06E1AE44EEBC}">
      <dgm:prSet phldrT="[Texto]"/>
      <dgm:spPr/>
      <dgm:t>
        <a:bodyPr/>
        <a:lstStyle/>
        <a:p>
          <a:r>
            <a:rPr lang="es-ES_tradnl" dirty="0" smtClean="0"/>
            <a:t>galés</a:t>
          </a:r>
          <a:endParaRPr lang="es-ES_tradnl" dirty="0"/>
        </a:p>
      </dgm:t>
    </dgm:pt>
    <dgm:pt modelId="{15237B64-5E3A-4D68-B9B3-C98F77520517}" type="parTrans" cxnId="{0F42079D-23FA-41C5-89B9-9FC9D68080AA}">
      <dgm:prSet/>
      <dgm:spPr/>
      <dgm:t>
        <a:bodyPr/>
        <a:lstStyle/>
        <a:p>
          <a:endParaRPr lang="es-ES_tradnl"/>
        </a:p>
      </dgm:t>
    </dgm:pt>
    <dgm:pt modelId="{9EE3F45F-1506-4948-B670-DBF212745147}" type="sibTrans" cxnId="{0F42079D-23FA-41C5-89B9-9FC9D68080AA}">
      <dgm:prSet/>
      <dgm:spPr/>
      <dgm:t>
        <a:bodyPr/>
        <a:lstStyle/>
        <a:p>
          <a:endParaRPr lang="es-ES_tradnl"/>
        </a:p>
      </dgm:t>
    </dgm:pt>
    <dgm:pt modelId="{BA3B5B5F-53F3-4CCB-A701-A006DF25C79C}" type="pres">
      <dgm:prSet presAssocID="{A68869D1-3801-4779-AD20-EEBA2210DE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0180660-D9F3-4ADA-B3B3-D01E4C182662}" type="pres">
      <dgm:prSet presAssocID="{FBD613BF-00EE-4C32-8139-C4FFC3FEDDB9}" presName="hierRoot1" presStyleCnt="0"/>
      <dgm:spPr/>
    </dgm:pt>
    <dgm:pt modelId="{FC739731-D063-4D62-8672-ABA3D7E71322}" type="pres">
      <dgm:prSet presAssocID="{FBD613BF-00EE-4C32-8139-C4FFC3FEDDB9}" presName="composite" presStyleCnt="0"/>
      <dgm:spPr/>
    </dgm:pt>
    <dgm:pt modelId="{A047ADDF-BDCE-41AA-8DDA-C1CAB82B3289}" type="pres">
      <dgm:prSet presAssocID="{FBD613BF-00EE-4C32-8139-C4FFC3FEDDB9}" presName="background" presStyleLbl="node0" presStyleIdx="0" presStyleCnt="1"/>
      <dgm:spPr/>
    </dgm:pt>
    <dgm:pt modelId="{0503AAE1-9994-46BE-BCD9-5C57F44AB59C}" type="pres">
      <dgm:prSet presAssocID="{FBD613BF-00EE-4C32-8139-C4FFC3FEDDB9}" presName="text" presStyleLbl="fgAcc0" presStyleIdx="0" presStyleCnt="1">
        <dgm:presLayoutVars>
          <dgm:chPref val="3"/>
        </dgm:presLayoutVars>
      </dgm:prSet>
      <dgm:spPr/>
    </dgm:pt>
    <dgm:pt modelId="{4DC55E87-EFC1-4170-88ED-3BAAF252CEE0}" type="pres">
      <dgm:prSet presAssocID="{FBD613BF-00EE-4C32-8139-C4FFC3FEDDB9}" presName="hierChild2" presStyleCnt="0"/>
      <dgm:spPr/>
    </dgm:pt>
    <dgm:pt modelId="{F791872B-9406-436F-8DAC-D9702F13A427}" type="pres">
      <dgm:prSet presAssocID="{DB70D920-B1E0-44C8-86C3-CA93213764BF}" presName="Name10" presStyleLbl="parChTrans1D2" presStyleIdx="0" presStyleCnt="5"/>
      <dgm:spPr/>
    </dgm:pt>
    <dgm:pt modelId="{C1D48ED4-6B60-4660-B344-169DA9D5E8FE}" type="pres">
      <dgm:prSet presAssocID="{9DFD2244-E7C5-467C-A1D5-E2DF626762BA}" presName="hierRoot2" presStyleCnt="0"/>
      <dgm:spPr/>
    </dgm:pt>
    <dgm:pt modelId="{A7F62EF5-2591-4FC1-9153-88048B17B879}" type="pres">
      <dgm:prSet presAssocID="{9DFD2244-E7C5-467C-A1D5-E2DF626762BA}" presName="composite2" presStyleCnt="0"/>
      <dgm:spPr/>
    </dgm:pt>
    <dgm:pt modelId="{789A8140-12B5-4728-A22D-ACCCEED75249}" type="pres">
      <dgm:prSet presAssocID="{9DFD2244-E7C5-467C-A1D5-E2DF626762BA}" presName="background2" presStyleLbl="node2" presStyleIdx="0" presStyleCnt="5"/>
      <dgm:spPr/>
    </dgm:pt>
    <dgm:pt modelId="{5DFCA301-337A-4FDB-A810-6F9B08536A60}" type="pres">
      <dgm:prSet presAssocID="{9DFD2244-E7C5-467C-A1D5-E2DF626762BA}" presName="text2" presStyleLbl="fgAcc2" presStyleIdx="0" presStyleCnt="5">
        <dgm:presLayoutVars>
          <dgm:chPref val="3"/>
        </dgm:presLayoutVars>
      </dgm:prSet>
      <dgm:spPr/>
    </dgm:pt>
    <dgm:pt modelId="{56BE4710-7E56-4C73-B728-3FDCA3A731AC}" type="pres">
      <dgm:prSet presAssocID="{9DFD2244-E7C5-467C-A1D5-E2DF626762BA}" presName="hierChild3" presStyleCnt="0"/>
      <dgm:spPr/>
    </dgm:pt>
    <dgm:pt modelId="{3F90CBAF-3E8D-451C-B1A7-7870F7C22F42}" type="pres">
      <dgm:prSet presAssocID="{618FE261-5D12-403E-BBD7-0CAB4B7C35F1}" presName="Name10" presStyleLbl="parChTrans1D2" presStyleIdx="1" presStyleCnt="5"/>
      <dgm:spPr/>
    </dgm:pt>
    <dgm:pt modelId="{0C4CF584-2314-43FC-AF20-56DE20C8A902}" type="pres">
      <dgm:prSet presAssocID="{F8C807DB-CA1E-4A1D-8058-F2291903264C}" presName="hierRoot2" presStyleCnt="0"/>
      <dgm:spPr/>
    </dgm:pt>
    <dgm:pt modelId="{58EA3502-EB55-48A1-ADAD-3650FB5F0165}" type="pres">
      <dgm:prSet presAssocID="{F8C807DB-CA1E-4A1D-8058-F2291903264C}" presName="composite2" presStyleCnt="0"/>
      <dgm:spPr/>
    </dgm:pt>
    <dgm:pt modelId="{90825A3A-E573-4E49-B0E3-EE756DE501E2}" type="pres">
      <dgm:prSet presAssocID="{F8C807DB-CA1E-4A1D-8058-F2291903264C}" presName="background2" presStyleLbl="node2" presStyleIdx="1" presStyleCnt="5"/>
      <dgm:spPr/>
    </dgm:pt>
    <dgm:pt modelId="{7D274C7C-487F-4CF4-989E-DDB7D66B7288}" type="pres">
      <dgm:prSet presAssocID="{F8C807DB-CA1E-4A1D-8058-F2291903264C}" presName="text2" presStyleLbl="fgAcc2" presStyleIdx="1" presStyleCnt="5">
        <dgm:presLayoutVars>
          <dgm:chPref val="3"/>
        </dgm:presLayoutVars>
      </dgm:prSet>
      <dgm:spPr/>
    </dgm:pt>
    <dgm:pt modelId="{24578103-487C-4BD3-890D-4DBF75A82A20}" type="pres">
      <dgm:prSet presAssocID="{F8C807DB-CA1E-4A1D-8058-F2291903264C}" presName="hierChild3" presStyleCnt="0"/>
      <dgm:spPr/>
    </dgm:pt>
    <dgm:pt modelId="{9E015264-8F9A-4D91-B900-A4E7544888C1}" type="pres">
      <dgm:prSet presAssocID="{15DA827E-E03F-43D7-985B-A4FB8A49FD65}" presName="Name17" presStyleLbl="parChTrans1D3" presStyleIdx="0" presStyleCnt="4"/>
      <dgm:spPr/>
    </dgm:pt>
    <dgm:pt modelId="{00CA2777-29F1-4A7D-9F22-A4F0DA3B4066}" type="pres">
      <dgm:prSet presAssocID="{64000331-DD2B-4E4F-8A32-8E6F70220368}" presName="hierRoot3" presStyleCnt="0"/>
      <dgm:spPr/>
    </dgm:pt>
    <dgm:pt modelId="{691AFD9B-8032-4838-AFAA-2FE0D1521401}" type="pres">
      <dgm:prSet presAssocID="{64000331-DD2B-4E4F-8A32-8E6F70220368}" presName="composite3" presStyleCnt="0"/>
      <dgm:spPr/>
    </dgm:pt>
    <dgm:pt modelId="{1375B826-C217-4299-9C82-FE63C3BFC857}" type="pres">
      <dgm:prSet presAssocID="{64000331-DD2B-4E4F-8A32-8E6F70220368}" presName="background3" presStyleLbl="node3" presStyleIdx="0" presStyleCnt="4"/>
      <dgm:spPr/>
    </dgm:pt>
    <dgm:pt modelId="{CDC3F24B-6CA6-45F7-AD8C-B6D8329E2BAE}" type="pres">
      <dgm:prSet presAssocID="{64000331-DD2B-4E4F-8A32-8E6F70220368}" presName="text3" presStyleLbl="fgAcc3" presStyleIdx="0" presStyleCnt="4">
        <dgm:presLayoutVars>
          <dgm:chPref val="3"/>
        </dgm:presLayoutVars>
      </dgm:prSet>
      <dgm:spPr/>
    </dgm:pt>
    <dgm:pt modelId="{401B7252-5E06-4D46-9915-0589665CD519}" type="pres">
      <dgm:prSet presAssocID="{64000331-DD2B-4E4F-8A32-8E6F70220368}" presName="hierChild4" presStyleCnt="0"/>
      <dgm:spPr/>
    </dgm:pt>
    <dgm:pt modelId="{4DA23046-DDFC-406D-8F95-8B4D42924C3A}" type="pres">
      <dgm:prSet presAssocID="{263F6C5C-BB53-4A9B-9FC2-6C0FBF5BF79F}" presName="Name17" presStyleLbl="parChTrans1D3" presStyleIdx="1" presStyleCnt="4"/>
      <dgm:spPr/>
    </dgm:pt>
    <dgm:pt modelId="{7D8EF284-BBD5-4AD7-9CC6-1B15155598B0}" type="pres">
      <dgm:prSet presAssocID="{6EC5EA47-BA6D-4582-9A53-99BE35411009}" presName="hierRoot3" presStyleCnt="0"/>
      <dgm:spPr/>
    </dgm:pt>
    <dgm:pt modelId="{F6A765EC-A1F2-4C87-ADA6-F9839637FE85}" type="pres">
      <dgm:prSet presAssocID="{6EC5EA47-BA6D-4582-9A53-99BE35411009}" presName="composite3" presStyleCnt="0"/>
      <dgm:spPr/>
    </dgm:pt>
    <dgm:pt modelId="{84C4AEAA-BDF4-4592-9A84-1526123D263E}" type="pres">
      <dgm:prSet presAssocID="{6EC5EA47-BA6D-4582-9A53-99BE35411009}" presName="background3" presStyleLbl="node3" presStyleIdx="1" presStyleCnt="4"/>
      <dgm:spPr/>
    </dgm:pt>
    <dgm:pt modelId="{2AD9ECA8-8CD6-4B50-A09B-3FD950116246}" type="pres">
      <dgm:prSet presAssocID="{6EC5EA47-BA6D-4582-9A53-99BE35411009}" presName="text3" presStyleLbl="fgAcc3" presStyleIdx="1" presStyleCnt="4">
        <dgm:presLayoutVars>
          <dgm:chPref val="3"/>
        </dgm:presLayoutVars>
      </dgm:prSet>
      <dgm:spPr/>
    </dgm:pt>
    <dgm:pt modelId="{324ABAAE-3A92-4C24-970F-8AC691FF2D29}" type="pres">
      <dgm:prSet presAssocID="{6EC5EA47-BA6D-4582-9A53-99BE35411009}" presName="hierChild4" presStyleCnt="0"/>
      <dgm:spPr/>
    </dgm:pt>
    <dgm:pt modelId="{723D3896-1847-422A-AC60-E3D605373851}" type="pres">
      <dgm:prSet presAssocID="{7AAEB545-A47A-47AD-AB33-E6FBAA70065A}" presName="Name10" presStyleLbl="parChTrans1D2" presStyleIdx="2" presStyleCnt="5"/>
      <dgm:spPr/>
    </dgm:pt>
    <dgm:pt modelId="{E443D5C8-5247-4E76-BF11-CAFFE2AC15B1}" type="pres">
      <dgm:prSet presAssocID="{5EDC5C1D-9C19-43A1-99EF-0FFBA2C3E2B1}" presName="hierRoot2" presStyleCnt="0"/>
      <dgm:spPr/>
    </dgm:pt>
    <dgm:pt modelId="{74E494E1-CA23-4EC3-A242-48DBE2001277}" type="pres">
      <dgm:prSet presAssocID="{5EDC5C1D-9C19-43A1-99EF-0FFBA2C3E2B1}" presName="composite2" presStyleCnt="0"/>
      <dgm:spPr/>
    </dgm:pt>
    <dgm:pt modelId="{DC7B35D5-08CD-4908-9E37-0AA8FF88AC69}" type="pres">
      <dgm:prSet presAssocID="{5EDC5C1D-9C19-43A1-99EF-0FFBA2C3E2B1}" presName="background2" presStyleLbl="node2" presStyleIdx="2" presStyleCnt="5"/>
      <dgm:spPr/>
    </dgm:pt>
    <dgm:pt modelId="{836471AC-97E8-4A50-81DF-7A3790713E62}" type="pres">
      <dgm:prSet presAssocID="{5EDC5C1D-9C19-43A1-99EF-0FFBA2C3E2B1}" presName="text2" presStyleLbl="fgAcc2" presStyleIdx="2" presStyleCnt="5">
        <dgm:presLayoutVars>
          <dgm:chPref val="3"/>
        </dgm:presLayoutVars>
      </dgm:prSet>
      <dgm:spPr/>
    </dgm:pt>
    <dgm:pt modelId="{4CF086CA-17C3-49AA-A88F-E44367513B45}" type="pres">
      <dgm:prSet presAssocID="{5EDC5C1D-9C19-43A1-99EF-0FFBA2C3E2B1}" presName="hierChild3" presStyleCnt="0"/>
      <dgm:spPr/>
    </dgm:pt>
    <dgm:pt modelId="{6383E59B-A925-4F18-BED7-4E78786E710D}" type="pres">
      <dgm:prSet presAssocID="{87DC24B9-B802-450A-9D7D-93518CB93BEC}" presName="Name17" presStyleLbl="parChTrans1D3" presStyleIdx="2" presStyleCnt="4"/>
      <dgm:spPr/>
    </dgm:pt>
    <dgm:pt modelId="{F11B33DC-DF94-44A7-B8B2-C937A90D417F}" type="pres">
      <dgm:prSet presAssocID="{92DDCCB2-0209-41B8-A886-845DF893F5CF}" presName="hierRoot3" presStyleCnt="0"/>
      <dgm:spPr/>
    </dgm:pt>
    <dgm:pt modelId="{31A5CFAE-CB94-48FF-880E-38D10B8D8F49}" type="pres">
      <dgm:prSet presAssocID="{92DDCCB2-0209-41B8-A886-845DF893F5CF}" presName="composite3" presStyleCnt="0"/>
      <dgm:spPr/>
    </dgm:pt>
    <dgm:pt modelId="{7D526121-4204-4914-AEAA-2F2EBF06CDC0}" type="pres">
      <dgm:prSet presAssocID="{92DDCCB2-0209-41B8-A886-845DF893F5CF}" presName="background3" presStyleLbl="node3" presStyleIdx="2" presStyleCnt="4"/>
      <dgm:spPr/>
    </dgm:pt>
    <dgm:pt modelId="{1D8BFC14-5804-4213-86B4-AD7EE088137D}" type="pres">
      <dgm:prSet presAssocID="{92DDCCB2-0209-41B8-A886-845DF893F5CF}" presName="text3" presStyleLbl="fgAcc3" presStyleIdx="2" presStyleCnt="4">
        <dgm:presLayoutVars>
          <dgm:chPref val="3"/>
        </dgm:presLayoutVars>
      </dgm:prSet>
      <dgm:spPr/>
    </dgm:pt>
    <dgm:pt modelId="{90E7990A-0893-42DA-8D40-060D784C5C8D}" type="pres">
      <dgm:prSet presAssocID="{92DDCCB2-0209-41B8-A886-845DF893F5CF}" presName="hierChild4" presStyleCnt="0"/>
      <dgm:spPr/>
    </dgm:pt>
    <dgm:pt modelId="{403230A2-7B7A-4512-BC92-5DF9B93BC1FE}" type="pres">
      <dgm:prSet presAssocID="{734A5AA8-3D54-4B81-A2B8-EFF89D0802AB}" presName="Name10" presStyleLbl="parChTrans1D2" presStyleIdx="3" presStyleCnt="5"/>
      <dgm:spPr/>
    </dgm:pt>
    <dgm:pt modelId="{159EAEA6-C247-40FE-BBFC-6723BA2AE359}" type="pres">
      <dgm:prSet presAssocID="{1B62F2AA-7327-49CE-A8B6-C8EAF1EA4A7A}" presName="hierRoot2" presStyleCnt="0"/>
      <dgm:spPr/>
    </dgm:pt>
    <dgm:pt modelId="{6846EE21-EF75-4245-842E-9261A2818636}" type="pres">
      <dgm:prSet presAssocID="{1B62F2AA-7327-49CE-A8B6-C8EAF1EA4A7A}" presName="composite2" presStyleCnt="0"/>
      <dgm:spPr/>
    </dgm:pt>
    <dgm:pt modelId="{74F07FA6-E4D5-473E-A918-5DAA50D8A389}" type="pres">
      <dgm:prSet presAssocID="{1B62F2AA-7327-49CE-A8B6-C8EAF1EA4A7A}" presName="background2" presStyleLbl="node2" presStyleIdx="3" presStyleCnt="5"/>
      <dgm:spPr/>
    </dgm:pt>
    <dgm:pt modelId="{90C524CC-EE52-4E99-BAAA-A0FC396F70BD}" type="pres">
      <dgm:prSet presAssocID="{1B62F2AA-7327-49CE-A8B6-C8EAF1EA4A7A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25436F7F-7E24-457D-BE72-FFA70D6C7B30}" type="pres">
      <dgm:prSet presAssocID="{1B62F2AA-7327-49CE-A8B6-C8EAF1EA4A7A}" presName="hierChild3" presStyleCnt="0"/>
      <dgm:spPr/>
    </dgm:pt>
    <dgm:pt modelId="{EBC27F8D-BD49-4A47-B9FE-C54B07049054}" type="pres">
      <dgm:prSet presAssocID="{15237B64-5E3A-4D68-B9B3-C98F77520517}" presName="Name17" presStyleLbl="parChTrans1D3" presStyleIdx="3" presStyleCnt="4"/>
      <dgm:spPr/>
    </dgm:pt>
    <dgm:pt modelId="{7DA0137E-F5FE-4CCB-A354-E7BBD94395C5}" type="pres">
      <dgm:prSet presAssocID="{40085F9E-5559-410E-A5FA-06E1AE44EEBC}" presName="hierRoot3" presStyleCnt="0"/>
      <dgm:spPr/>
    </dgm:pt>
    <dgm:pt modelId="{EE3F2204-0442-4486-953E-EBEA6B89AB50}" type="pres">
      <dgm:prSet presAssocID="{40085F9E-5559-410E-A5FA-06E1AE44EEBC}" presName="composite3" presStyleCnt="0"/>
      <dgm:spPr/>
    </dgm:pt>
    <dgm:pt modelId="{5D6C01EE-0CED-42E8-80DB-D81B81241F84}" type="pres">
      <dgm:prSet presAssocID="{40085F9E-5559-410E-A5FA-06E1AE44EEBC}" presName="background3" presStyleLbl="node3" presStyleIdx="3" presStyleCnt="4"/>
      <dgm:spPr/>
    </dgm:pt>
    <dgm:pt modelId="{509ECBB7-ADD8-4C3A-82AC-D314273D647F}" type="pres">
      <dgm:prSet presAssocID="{40085F9E-5559-410E-A5FA-06E1AE44EEBC}" presName="text3" presStyleLbl="fgAcc3" presStyleIdx="3" presStyleCnt="4">
        <dgm:presLayoutVars>
          <dgm:chPref val="3"/>
        </dgm:presLayoutVars>
      </dgm:prSet>
      <dgm:spPr/>
    </dgm:pt>
    <dgm:pt modelId="{BF790EA8-91B6-40B3-8AA6-57A001D48B6A}" type="pres">
      <dgm:prSet presAssocID="{40085F9E-5559-410E-A5FA-06E1AE44EEBC}" presName="hierChild4" presStyleCnt="0"/>
      <dgm:spPr/>
    </dgm:pt>
    <dgm:pt modelId="{5680E13D-8638-4956-BB24-012281D04BAA}" type="pres">
      <dgm:prSet presAssocID="{56CD34B4-B183-4007-AAEC-AB1286F593DC}" presName="Name10" presStyleLbl="parChTrans1D2" presStyleIdx="4" presStyleCnt="5"/>
      <dgm:spPr/>
    </dgm:pt>
    <dgm:pt modelId="{78CAD916-2CF8-4DE9-9DEE-5E58D0985DB2}" type="pres">
      <dgm:prSet presAssocID="{359733EE-4601-47AD-A713-796B6A86639A}" presName="hierRoot2" presStyleCnt="0"/>
      <dgm:spPr/>
    </dgm:pt>
    <dgm:pt modelId="{F1C98579-D502-4C33-AE4A-78328660F708}" type="pres">
      <dgm:prSet presAssocID="{359733EE-4601-47AD-A713-796B6A86639A}" presName="composite2" presStyleCnt="0"/>
      <dgm:spPr/>
    </dgm:pt>
    <dgm:pt modelId="{14CCCA4E-0AAC-427B-9592-5211D663A9C5}" type="pres">
      <dgm:prSet presAssocID="{359733EE-4601-47AD-A713-796B6A86639A}" presName="background2" presStyleLbl="node2" presStyleIdx="4" presStyleCnt="5"/>
      <dgm:spPr/>
    </dgm:pt>
    <dgm:pt modelId="{2DD783C6-C83A-41AA-AA0E-B70240EC96DF}" type="pres">
      <dgm:prSet presAssocID="{359733EE-4601-47AD-A713-796B6A86639A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C83235DF-EFF2-49E0-A88A-372960A81090}" type="pres">
      <dgm:prSet presAssocID="{359733EE-4601-47AD-A713-796B6A86639A}" presName="hierChild3" presStyleCnt="0"/>
      <dgm:spPr/>
    </dgm:pt>
  </dgm:ptLst>
  <dgm:cxnLst>
    <dgm:cxn modelId="{A48F97C1-60F2-4D91-92FD-0AD3B52599AC}" srcId="{A68869D1-3801-4779-AD20-EEBA2210DEB4}" destId="{FBD613BF-00EE-4C32-8139-C4FFC3FEDDB9}" srcOrd="0" destOrd="0" parTransId="{B5E9DEA6-8D93-4921-A413-6B94777C7ED4}" sibTransId="{5ADB125E-70A1-4BCC-9124-EC33F7076D26}"/>
    <dgm:cxn modelId="{2D1C11F5-07C7-4919-B990-9A704DF9945A}" type="presOf" srcId="{6EC5EA47-BA6D-4582-9A53-99BE35411009}" destId="{2AD9ECA8-8CD6-4B50-A09B-3FD950116246}" srcOrd="0" destOrd="0" presId="urn:microsoft.com/office/officeart/2005/8/layout/hierarchy1"/>
    <dgm:cxn modelId="{192D027C-6115-4A4F-AFD1-69E52858D721}" type="presOf" srcId="{92DDCCB2-0209-41B8-A886-845DF893F5CF}" destId="{1D8BFC14-5804-4213-86B4-AD7EE088137D}" srcOrd="0" destOrd="0" presId="urn:microsoft.com/office/officeart/2005/8/layout/hierarchy1"/>
    <dgm:cxn modelId="{19E02889-DDC2-4B62-96AA-ED2BED556B35}" type="presOf" srcId="{263F6C5C-BB53-4A9B-9FC2-6C0FBF5BF79F}" destId="{4DA23046-DDFC-406D-8F95-8B4D42924C3A}" srcOrd="0" destOrd="0" presId="urn:microsoft.com/office/officeart/2005/8/layout/hierarchy1"/>
    <dgm:cxn modelId="{1B644883-05FF-4805-8DA0-B825BC495775}" type="presOf" srcId="{A68869D1-3801-4779-AD20-EEBA2210DEB4}" destId="{BA3B5B5F-53F3-4CCB-A701-A006DF25C79C}" srcOrd="0" destOrd="0" presId="urn:microsoft.com/office/officeart/2005/8/layout/hierarchy1"/>
    <dgm:cxn modelId="{70DE4512-6F46-4400-ABC4-1DDFEE1CE3D0}" type="presOf" srcId="{15DA827E-E03F-43D7-985B-A4FB8A49FD65}" destId="{9E015264-8F9A-4D91-B900-A4E7544888C1}" srcOrd="0" destOrd="0" presId="urn:microsoft.com/office/officeart/2005/8/layout/hierarchy1"/>
    <dgm:cxn modelId="{37BA58BD-E78A-4EFE-9855-4506486BC28B}" type="presOf" srcId="{9DFD2244-E7C5-467C-A1D5-E2DF626762BA}" destId="{5DFCA301-337A-4FDB-A810-6F9B08536A60}" srcOrd="0" destOrd="0" presId="urn:microsoft.com/office/officeart/2005/8/layout/hierarchy1"/>
    <dgm:cxn modelId="{6F24DBF1-F300-4734-B255-76C0A7DAE11B}" type="presOf" srcId="{15237B64-5E3A-4D68-B9B3-C98F77520517}" destId="{EBC27F8D-BD49-4A47-B9FE-C54B07049054}" srcOrd="0" destOrd="0" presId="urn:microsoft.com/office/officeart/2005/8/layout/hierarchy1"/>
    <dgm:cxn modelId="{889D8D55-5B6E-400F-855A-518A26EFB0A8}" type="presOf" srcId="{87DC24B9-B802-450A-9D7D-93518CB93BEC}" destId="{6383E59B-A925-4F18-BED7-4E78786E710D}" srcOrd="0" destOrd="0" presId="urn:microsoft.com/office/officeart/2005/8/layout/hierarchy1"/>
    <dgm:cxn modelId="{870C71B3-9FD8-407B-A502-21821BC4451D}" srcId="{FBD613BF-00EE-4C32-8139-C4FFC3FEDDB9}" destId="{F8C807DB-CA1E-4A1D-8058-F2291903264C}" srcOrd="1" destOrd="0" parTransId="{618FE261-5D12-403E-BBD7-0CAB4B7C35F1}" sibTransId="{C099B4D7-FD1C-4A55-B01C-B50E5F6B810E}"/>
    <dgm:cxn modelId="{961C30F9-4A80-4124-8D98-457D814CAAAB}" srcId="{FBD613BF-00EE-4C32-8139-C4FFC3FEDDB9}" destId="{359733EE-4601-47AD-A713-796B6A86639A}" srcOrd="4" destOrd="0" parTransId="{56CD34B4-B183-4007-AAEC-AB1286F593DC}" sibTransId="{AE834D6D-D7D9-4318-8381-6D4A9D489F7E}"/>
    <dgm:cxn modelId="{0F42079D-23FA-41C5-89B9-9FC9D68080AA}" srcId="{1B62F2AA-7327-49CE-A8B6-C8EAF1EA4A7A}" destId="{40085F9E-5559-410E-A5FA-06E1AE44EEBC}" srcOrd="0" destOrd="0" parTransId="{15237B64-5E3A-4D68-B9B3-C98F77520517}" sibTransId="{9EE3F45F-1506-4948-B670-DBF212745147}"/>
    <dgm:cxn modelId="{BB55087B-176C-4329-A421-13D914FBEC5A}" type="presOf" srcId="{40085F9E-5559-410E-A5FA-06E1AE44EEBC}" destId="{509ECBB7-ADD8-4C3A-82AC-D314273D647F}" srcOrd="0" destOrd="0" presId="urn:microsoft.com/office/officeart/2005/8/layout/hierarchy1"/>
    <dgm:cxn modelId="{08481C88-F432-465D-A17D-E5DBC1458BD4}" type="presOf" srcId="{618FE261-5D12-403E-BBD7-0CAB4B7C35F1}" destId="{3F90CBAF-3E8D-451C-B1A7-7870F7C22F42}" srcOrd="0" destOrd="0" presId="urn:microsoft.com/office/officeart/2005/8/layout/hierarchy1"/>
    <dgm:cxn modelId="{87D4FC75-A499-4EE6-96C8-24F9C28773F2}" srcId="{FBD613BF-00EE-4C32-8139-C4FFC3FEDDB9}" destId="{1B62F2AA-7327-49CE-A8B6-C8EAF1EA4A7A}" srcOrd="3" destOrd="0" parTransId="{734A5AA8-3D54-4B81-A2B8-EFF89D0802AB}" sibTransId="{C212D8AC-9C67-4729-8EDD-912B6EB63C2D}"/>
    <dgm:cxn modelId="{1A21987C-232F-4428-A430-0692E8D45447}" srcId="{F8C807DB-CA1E-4A1D-8058-F2291903264C}" destId="{64000331-DD2B-4E4F-8A32-8E6F70220368}" srcOrd="0" destOrd="0" parTransId="{15DA827E-E03F-43D7-985B-A4FB8A49FD65}" sibTransId="{AE3BBB82-4D5A-490B-A31D-060907FE6721}"/>
    <dgm:cxn modelId="{89ABCF5D-C996-402A-9790-8916475DBAB9}" type="presOf" srcId="{DB70D920-B1E0-44C8-86C3-CA93213764BF}" destId="{F791872B-9406-436F-8DAC-D9702F13A427}" srcOrd="0" destOrd="0" presId="urn:microsoft.com/office/officeart/2005/8/layout/hierarchy1"/>
    <dgm:cxn modelId="{C8BC94C8-8284-4823-88FA-3BBF5A315A7D}" srcId="{F8C807DB-CA1E-4A1D-8058-F2291903264C}" destId="{6EC5EA47-BA6D-4582-9A53-99BE35411009}" srcOrd="1" destOrd="0" parTransId="{263F6C5C-BB53-4A9B-9FC2-6C0FBF5BF79F}" sibTransId="{CBC0E889-12AC-42B8-806D-1055B64A1096}"/>
    <dgm:cxn modelId="{0301B84E-0431-43FE-A113-08F77BAA161D}" type="presOf" srcId="{56CD34B4-B183-4007-AAEC-AB1286F593DC}" destId="{5680E13D-8638-4956-BB24-012281D04BAA}" srcOrd="0" destOrd="0" presId="urn:microsoft.com/office/officeart/2005/8/layout/hierarchy1"/>
    <dgm:cxn modelId="{9CEFC7F4-D64D-406D-8101-440E14782C7E}" type="presOf" srcId="{FBD613BF-00EE-4C32-8139-C4FFC3FEDDB9}" destId="{0503AAE1-9994-46BE-BCD9-5C57F44AB59C}" srcOrd="0" destOrd="0" presId="urn:microsoft.com/office/officeart/2005/8/layout/hierarchy1"/>
    <dgm:cxn modelId="{BE4F94E0-BEFF-4253-B878-4257D5E408CF}" type="presOf" srcId="{F8C807DB-CA1E-4A1D-8058-F2291903264C}" destId="{7D274C7C-487F-4CF4-989E-DDB7D66B7288}" srcOrd="0" destOrd="0" presId="urn:microsoft.com/office/officeart/2005/8/layout/hierarchy1"/>
    <dgm:cxn modelId="{A3DE4CDC-492B-4F77-A2B1-59E4A4937316}" type="presOf" srcId="{1B62F2AA-7327-49CE-A8B6-C8EAF1EA4A7A}" destId="{90C524CC-EE52-4E99-BAAA-A0FC396F70BD}" srcOrd="0" destOrd="0" presId="urn:microsoft.com/office/officeart/2005/8/layout/hierarchy1"/>
    <dgm:cxn modelId="{09E85CF1-F46F-496D-933A-216BE2111000}" type="presOf" srcId="{734A5AA8-3D54-4B81-A2B8-EFF89D0802AB}" destId="{403230A2-7B7A-4512-BC92-5DF9B93BC1FE}" srcOrd="0" destOrd="0" presId="urn:microsoft.com/office/officeart/2005/8/layout/hierarchy1"/>
    <dgm:cxn modelId="{33712C4B-FF03-4669-AF9D-4E3AAE25F8E5}" srcId="{FBD613BF-00EE-4C32-8139-C4FFC3FEDDB9}" destId="{5EDC5C1D-9C19-43A1-99EF-0FFBA2C3E2B1}" srcOrd="2" destOrd="0" parTransId="{7AAEB545-A47A-47AD-AB33-E6FBAA70065A}" sibTransId="{4A889155-ABCA-43B9-AAE9-4ADD14F3B20D}"/>
    <dgm:cxn modelId="{B7E6F89F-902B-4D36-9D24-FA0E96A23B22}" srcId="{5EDC5C1D-9C19-43A1-99EF-0FFBA2C3E2B1}" destId="{92DDCCB2-0209-41B8-A886-845DF893F5CF}" srcOrd="0" destOrd="0" parTransId="{87DC24B9-B802-450A-9D7D-93518CB93BEC}" sibTransId="{A1F188B6-159E-46C4-9E87-5B0F6242E109}"/>
    <dgm:cxn modelId="{8636B1DB-80D7-42E3-BACD-51CBEB1EDCA9}" type="presOf" srcId="{359733EE-4601-47AD-A713-796B6A86639A}" destId="{2DD783C6-C83A-41AA-AA0E-B70240EC96DF}" srcOrd="0" destOrd="0" presId="urn:microsoft.com/office/officeart/2005/8/layout/hierarchy1"/>
    <dgm:cxn modelId="{7097A2C5-46AD-40FD-9F81-12230AA834D6}" type="presOf" srcId="{64000331-DD2B-4E4F-8A32-8E6F70220368}" destId="{CDC3F24B-6CA6-45F7-AD8C-B6D8329E2BAE}" srcOrd="0" destOrd="0" presId="urn:microsoft.com/office/officeart/2005/8/layout/hierarchy1"/>
    <dgm:cxn modelId="{25274401-9E92-47C1-A0C9-2AACD3B60900}" type="presOf" srcId="{5EDC5C1D-9C19-43A1-99EF-0FFBA2C3E2B1}" destId="{836471AC-97E8-4A50-81DF-7A3790713E62}" srcOrd="0" destOrd="0" presId="urn:microsoft.com/office/officeart/2005/8/layout/hierarchy1"/>
    <dgm:cxn modelId="{8880E05D-796C-435B-9EA5-523AC5EB2557}" type="presOf" srcId="{7AAEB545-A47A-47AD-AB33-E6FBAA70065A}" destId="{723D3896-1847-422A-AC60-E3D605373851}" srcOrd="0" destOrd="0" presId="urn:microsoft.com/office/officeart/2005/8/layout/hierarchy1"/>
    <dgm:cxn modelId="{BBA49C77-7F0A-49B1-B378-97BAA8E32A9F}" srcId="{FBD613BF-00EE-4C32-8139-C4FFC3FEDDB9}" destId="{9DFD2244-E7C5-467C-A1D5-E2DF626762BA}" srcOrd="0" destOrd="0" parTransId="{DB70D920-B1E0-44C8-86C3-CA93213764BF}" sibTransId="{3CE2C85A-956F-4607-815D-3DF44879D1C9}"/>
    <dgm:cxn modelId="{A350BA71-56BF-458E-B2C2-6BD61953215A}" type="presParOf" srcId="{BA3B5B5F-53F3-4CCB-A701-A006DF25C79C}" destId="{00180660-D9F3-4ADA-B3B3-D01E4C182662}" srcOrd="0" destOrd="0" presId="urn:microsoft.com/office/officeart/2005/8/layout/hierarchy1"/>
    <dgm:cxn modelId="{10E96C39-58D9-4FB5-A787-6AC9B2414007}" type="presParOf" srcId="{00180660-D9F3-4ADA-B3B3-D01E4C182662}" destId="{FC739731-D063-4D62-8672-ABA3D7E71322}" srcOrd="0" destOrd="0" presId="urn:microsoft.com/office/officeart/2005/8/layout/hierarchy1"/>
    <dgm:cxn modelId="{7E3970DB-B834-425A-84DB-BE3BF35AE164}" type="presParOf" srcId="{FC739731-D063-4D62-8672-ABA3D7E71322}" destId="{A047ADDF-BDCE-41AA-8DDA-C1CAB82B3289}" srcOrd="0" destOrd="0" presId="urn:microsoft.com/office/officeart/2005/8/layout/hierarchy1"/>
    <dgm:cxn modelId="{1DA3050E-4FA0-426F-8254-D00008EF2FFA}" type="presParOf" srcId="{FC739731-D063-4D62-8672-ABA3D7E71322}" destId="{0503AAE1-9994-46BE-BCD9-5C57F44AB59C}" srcOrd="1" destOrd="0" presId="urn:microsoft.com/office/officeart/2005/8/layout/hierarchy1"/>
    <dgm:cxn modelId="{34A27C89-C220-4843-BF32-A157F4D56A9A}" type="presParOf" srcId="{00180660-D9F3-4ADA-B3B3-D01E4C182662}" destId="{4DC55E87-EFC1-4170-88ED-3BAAF252CEE0}" srcOrd="1" destOrd="0" presId="urn:microsoft.com/office/officeart/2005/8/layout/hierarchy1"/>
    <dgm:cxn modelId="{F4554E30-4343-480D-BCAE-52216E776E15}" type="presParOf" srcId="{4DC55E87-EFC1-4170-88ED-3BAAF252CEE0}" destId="{F791872B-9406-436F-8DAC-D9702F13A427}" srcOrd="0" destOrd="0" presId="urn:microsoft.com/office/officeart/2005/8/layout/hierarchy1"/>
    <dgm:cxn modelId="{E5AC2E54-5279-4956-B120-A2C079B2EA93}" type="presParOf" srcId="{4DC55E87-EFC1-4170-88ED-3BAAF252CEE0}" destId="{C1D48ED4-6B60-4660-B344-169DA9D5E8FE}" srcOrd="1" destOrd="0" presId="urn:microsoft.com/office/officeart/2005/8/layout/hierarchy1"/>
    <dgm:cxn modelId="{4AB474A1-D06B-4042-AEDE-9430FC5939AB}" type="presParOf" srcId="{C1D48ED4-6B60-4660-B344-169DA9D5E8FE}" destId="{A7F62EF5-2591-4FC1-9153-88048B17B879}" srcOrd="0" destOrd="0" presId="urn:microsoft.com/office/officeart/2005/8/layout/hierarchy1"/>
    <dgm:cxn modelId="{87D9B79C-FE26-4478-AF3E-042383FAF679}" type="presParOf" srcId="{A7F62EF5-2591-4FC1-9153-88048B17B879}" destId="{789A8140-12B5-4728-A22D-ACCCEED75249}" srcOrd="0" destOrd="0" presId="urn:microsoft.com/office/officeart/2005/8/layout/hierarchy1"/>
    <dgm:cxn modelId="{25869F39-9362-45E5-B57D-9EA98A67D3AD}" type="presParOf" srcId="{A7F62EF5-2591-4FC1-9153-88048B17B879}" destId="{5DFCA301-337A-4FDB-A810-6F9B08536A60}" srcOrd="1" destOrd="0" presId="urn:microsoft.com/office/officeart/2005/8/layout/hierarchy1"/>
    <dgm:cxn modelId="{2B0D9768-FB3E-4C1E-BD40-7FF6F85512AF}" type="presParOf" srcId="{C1D48ED4-6B60-4660-B344-169DA9D5E8FE}" destId="{56BE4710-7E56-4C73-B728-3FDCA3A731AC}" srcOrd="1" destOrd="0" presId="urn:microsoft.com/office/officeart/2005/8/layout/hierarchy1"/>
    <dgm:cxn modelId="{880631FF-BD03-479A-A69F-C9CC38E5D728}" type="presParOf" srcId="{4DC55E87-EFC1-4170-88ED-3BAAF252CEE0}" destId="{3F90CBAF-3E8D-451C-B1A7-7870F7C22F42}" srcOrd="2" destOrd="0" presId="urn:microsoft.com/office/officeart/2005/8/layout/hierarchy1"/>
    <dgm:cxn modelId="{823A1322-715A-4324-A570-ED596F9582E2}" type="presParOf" srcId="{4DC55E87-EFC1-4170-88ED-3BAAF252CEE0}" destId="{0C4CF584-2314-43FC-AF20-56DE20C8A902}" srcOrd="3" destOrd="0" presId="urn:microsoft.com/office/officeart/2005/8/layout/hierarchy1"/>
    <dgm:cxn modelId="{74CF623D-B63E-4E73-9E09-546AB77311E8}" type="presParOf" srcId="{0C4CF584-2314-43FC-AF20-56DE20C8A902}" destId="{58EA3502-EB55-48A1-ADAD-3650FB5F0165}" srcOrd="0" destOrd="0" presId="urn:microsoft.com/office/officeart/2005/8/layout/hierarchy1"/>
    <dgm:cxn modelId="{7362816A-814E-4FA2-9F0B-1B841E7DBAF7}" type="presParOf" srcId="{58EA3502-EB55-48A1-ADAD-3650FB5F0165}" destId="{90825A3A-E573-4E49-B0E3-EE756DE501E2}" srcOrd="0" destOrd="0" presId="urn:microsoft.com/office/officeart/2005/8/layout/hierarchy1"/>
    <dgm:cxn modelId="{258F7E4A-6AA4-4E5C-85AC-5E1962847C1C}" type="presParOf" srcId="{58EA3502-EB55-48A1-ADAD-3650FB5F0165}" destId="{7D274C7C-487F-4CF4-989E-DDB7D66B7288}" srcOrd="1" destOrd="0" presId="urn:microsoft.com/office/officeart/2005/8/layout/hierarchy1"/>
    <dgm:cxn modelId="{348878B8-2E2A-4E6B-9906-44FF4D079433}" type="presParOf" srcId="{0C4CF584-2314-43FC-AF20-56DE20C8A902}" destId="{24578103-487C-4BD3-890D-4DBF75A82A20}" srcOrd="1" destOrd="0" presId="urn:microsoft.com/office/officeart/2005/8/layout/hierarchy1"/>
    <dgm:cxn modelId="{9CFFB49B-80AC-42C3-B980-E23F2532A8D0}" type="presParOf" srcId="{24578103-487C-4BD3-890D-4DBF75A82A20}" destId="{9E015264-8F9A-4D91-B900-A4E7544888C1}" srcOrd="0" destOrd="0" presId="urn:microsoft.com/office/officeart/2005/8/layout/hierarchy1"/>
    <dgm:cxn modelId="{996850AF-5794-4EB9-A324-EC66F1DD8AFC}" type="presParOf" srcId="{24578103-487C-4BD3-890D-4DBF75A82A20}" destId="{00CA2777-29F1-4A7D-9F22-A4F0DA3B4066}" srcOrd="1" destOrd="0" presId="urn:microsoft.com/office/officeart/2005/8/layout/hierarchy1"/>
    <dgm:cxn modelId="{77FFEEFC-9D0A-409D-9302-0AE7464A5A7E}" type="presParOf" srcId="{00CA2777-29F1-4A7D-9F22-A4F0DA3B4066}" destId="{691AFD9B-8032-4838-AFAA-2FE0D1521401}" srcOrd="0" destOrd="0" presId="urn:microsoft.com/office/officeart/2005/8/layout/hierarchy1"/>
    <dgm:cxn modelId="{B502A6BC-777B-4882-B1BF-D9F35ADCFE42}" type="presParOf" srcId="{691AFD9B-8032-4838-AFAA-2FE0D1521401}" destId="{1375B826-C217-4299-9C82-FE63C3BFC857}" srcOrd="0" destOrd="0" presId="urn:microsoft.com/office/officeart/2005/8/layout/hierarchy1"/>
    <dgm:cxn modelId="{BDF87E76-B0E4-4ACD-BDF1-22345866DD70}" type="presParOf" srcId="{691AFD9B-8032-4838-AFAA-2FE0D1521401}" destId="{CDC3F24B-6CA6-45F7-AD8C-B6D8329E2BAE}" srcOrd="1" destOrd="0" presId="urn:microsoft.com/office/officeart/2005/8/layout/hierarchy1"/>
    <dgm:cxn modelId="{D96583B3-D48E-4A03-85C0-F33ECCE62C01}" type="presParOf" srcId="{00CA2777-29F1-4A7D-9F22-A4F0DA3B4066}" destId="{401B7252-5E06-4D46-9915-0589665CD519}" srcOrd="1" destOrd="0" presId="urn:microsoft.com/office/officeart/2005/8/layout/hierarchy1"/>
    <dgm:cxn modelId="{FB3A8991-E86E-496F-A632-9E6CA6E0706F}" type="presParOf" srcId="{24578103-487C-4BD3-890D-4DBF75A82A20}" destId="{4DA23046-DDFC-406D-8F95-8B4D42924C3A}" srcOrd="2" destOrd="0" presId="urn:microsoft.com/office/officeart/2005/8/layout/hierarchy1"/>
    <dgm:cxn modelId="{499A6688-EFA7-4F3C-A19F-C23AB65B718B}" type="presParOf" srcId="{24578103-487C-4BD3-890D-4DBF75A82A20}" destId="{7D8EF284-BBD5-4AD7-9CC6-1B15155598B0}" srcOrd="3" destOrd="0" presId="urn:microsoft.com/office/officeart/2005/8/layout/hierarchy1"/>
    <dgm:cxn modelId="{A64414CF-B752-451F-AA6D-AC435ECF125C}" type="presParOf" srcId="{7D8EF284-BBD5-4AD7-9CC6-1B15155598B0}" destId="{F6A765EC-A1F2-4C87-ADA6-F9839637FE85}" srcOrd="0" destOrd="0" presId="urn:microsoft.com/office/officeart/2005/8/layout/hierarchy1"/>
    <dgm:cxn modelId="{D4C97579-A411-4631-89E6-F9271ED71477}" type="presParOf" srcId="{F6A765EC-A1F2-4C87-ADA6-F9839637FE85}" destId="{84C4AEAA-BDF4-4592-9A84-1526123D263E}" srcOrd="0" destOrd="0" presId="urn:microsoft.com/office/officeart/2005/8/layout/hierarchy1"/>
    <dgm:cxn modelId="{1AFD4C0B-825F-477E-9EFA-82FC2A488DB7}" type="presParOf" srcId="{F6A765EC-A1F2-4C87-ADA6-F9839637FE85}" destId="{2AD9ECA8-8CD6-4B50-A09B-3FD950116246}" srcOrd="1" destOrd="0" presId="urn:microsoft.com/office/officeart/2005/8/layout/hierarchy1"/>
    <dgm:cxn modelId="{80B83330-D987-443D-9D10-FC642169BA9C}" type="presParOf" srcId="{7D8EF284-BBD5-4AD7-9CC6-1B15155598B0}" destId="{324ABAAE-3A92-4C24-970F-8AC691FF2D29}" srcOrd="1" destOrd="0" presId="urn:microsoft.com/office/officeart/2005/8/layout/hierarchy1"/>
    <dgm:cxn modelId="{1E980DFD-87D0-4040-9FDD-74A54F011B7E}" type="presParOf" srcId="{4DC55E87-EFC1-4170-88ED-3BAAF252CEE0}" destId="{723D3896-1847-422A-AC60-E3D605373851}" srcOrd="4" destOrd="0" presId="urn:microsoft.com/office/officeart/2005/8/layout/hierarchy1"/>
    <dgm:cxn modelId="{F2AF3462-5654-4A9F-87F0-42589D3A7A21}" type="presParOf" srcId="{4DC55E87-EFC1-4170-88ED-3BAAF252CEE0}" destId="{E443D5C8-5247-4E76-BF11-CAFFE2AC15B1}" srcOrd="5" destOrd="0" presId="urn:microsoft.com/office/officeart/2005/8/layout/hierarchy1"/>
    <dgm:cxn modelId="{193725AB-B88D-457C-BCFA-B597B8815D4F}" type="presParOf" srcId="{E443D5C8-5247-4E76-BF11-CAFFE2AC15B1}" destId="{74E494E1-CA23-4EC3-A242-48DBE2001277}" srcOrd="0" destOrd="0" presId="urn:microsoft.com/office/officeart/2005/8/layout/hierarchy1"/>
    <dgm:cxn modelId="{7027F050-390C-4BD5-9697-40A6D233E80E}" type="presParOf" srcId="{74E494E1-CA23-4EC3-A242-48DBE2001277}" destId="{DC7B35D5-08CD-4908-9E37-0AA8FF88AC69}" srcOrd="0" destOrd="0" presId="urn:microsoft.com/office/officeart/2005/8/layout/hierarchy1"/>
    <dgm:cxn modelId="{C7BF8264-9E9D-4D03-AA57-1AC542C485AD}" type="presParOf" srcId="{74E494E1-CA23-4EC3-A242-48DBE2001277}" destId="{836471AC-97E8-4A50-81DF-7A3790713E62}" srcOrd="1" destOrd="0" presId="urn:microsoft.com/office/officeart/2005/8/layout/hierarchy1"/>
    <dgm:cxn modelId="{938AE3F1-BD58-4C15-BB31-7DE181AE23B7}" type="presParOf" srcId="{E443D5C8-5247-4E76-BF11-CAFFE2AC15B1}" destId="{4CF086CA-17C3-49AA-A88F-E44367513B45}" srcOrd="1" destOrd="0" presId="urn:microsoft.com/office/officeart/2005/8/layout/hierarchy1"/>
    <dgm:cxn modelId="{BD73ACD7-31D6-425B-B0B3-142248672742}" type="presParOf" srcId="{4CF086CA-17C3-49AA-A88F-E44367513B45}" destId="{6383E59B-A925-4F18-BED7-4E78786E710D}" srcOrd="0" destOrd="0" presId="urn:microsoft.com/office/officeart/2005/8/layout/hierarchy1"/>
    <dgm:cxn modelId="{BB5CDE3C-850F-415C-8788-FF8BE187D7A0}" type="presParOf" srcId="{4CF086CA-17C3-49AA-A88F-E44367513B45}" destId="{F11B33DC-DF94-44A7-B8B2-C937A90D417F}" srcOrd="1" destOrd="0" presId="urn:microsoft.com/office/officeart/2005/8/layout/hierarchy1"/>
    <dgm:cxn modelId="{69D60AB2-A369-4BF7-9184-23B5B63F18D2}" type="presParOf" srcId="{F11B33DC-DF94-44A7-B8B2-C937A90D417F}" destId="{31A5CFAE-CB94-48FF-880E-38D10B8D8F49}" srcOrd="0" destOrd="0" presId="urn:microsoft.com/office/officeart/2005/8/layout/hierarchy1"/>
    <dgm:cxn modelId="{37D617F5-39DF-442B-92B6-0F540309D165}" type="presParOf" srcId="{31A5CFAE-CB94-48FF-880E-38D10B8D8F49}" destId="{7D526121-4204-4914-AEAA-2F2EBF06CDC0}" srcOrd="0" destOrd="0" presId="urn:microsoft.com/office/officeart/2005/8/layout/hierarchy1"/>
    <dgm:cxn modelId="{2A845139-1BB9-4B93-8CB4-C48F99679014}" type="presParOf" srcId="{31A5CFAE-CB94-48FF-880E-38D10B8D8F49}" destId="{1D8BFC14-5804-4213-86B4-AD7EE088137D}" srcOrd="1" destOrd="0" presId="urn:microsoft.com/office/officeart/2005/8/layout/hierarchy1"/>
    <dgm:cxn modelId="{5EE3A9E9-246C-4D20-919E-7F5CBC11FAE2}" type="presParOf" srcId="{F11B33DC-DF94-44A7-B8B2-C937A90D417F}" destId="{90E7990A-0893-42DA-8D40-060D784C5C8D}" srcOrd="1" destOrd="0" presId="urn:microsoft.com/office/officeart/2005/8/layout/hierarchy1"/>
    <dgm:cxn modelId="{E935D26F-9A19-4164-B533-F08F76C5C6BE}" type="presParOf" srcId="{4DC55E87-EFC1-4170-88ED-3BAAF252CEE0}" destId="{403230A2-7B7A-4512-BC92-5DF9B93BC1FE}" srcOrd="6" destOrd="0" presId="urn:microsoft.com/office/officeart/2005/8/layout/hierarchy1"/>
    <dgm:cxn modelId="{4480960B-2681-4460-8BD6-7BCE4ADB8C5E}" type="presParOf" srcId="{4DC55E87-EFC1-4170-88ED-3BAAF252CEE0}" destId="{159EAEA6-C247-40FE-BBFC-6723BA2AE359}" srcOrd="7" destOrd="0" presId="urn:microsoft.com/office/officeart/2005/8/layout/hierarchy1"/>
    <dgm:cxn modelId="{0E20EB27-A1CF-4660-8788-CB71E48075FC}" type="presParOf" srcId="{159EAEA6-C247-40FE-BBFC-6723BA2AE359}" destId="{6846EE21-EF75-4245-842E-9261A2818636}" srcOrd="0" destOrd="0" presId="urn:microsoft.com/office/officeart/2005/8/layout/hierarchy1"/>
    <dgm:cxn modelId="{C5FF27ED-4F99-4075-8A1C-B480C53E6286}" type="presParOf" srcId="{6846EE21-EF75-4245-842E-9261A2818636}" destId="{74F07FA6-E4D5-473E-A918-5DAA50D8A389}" srcOrd="0" destOrd="0" presId="urn:microsoft.com/office/officeart/2005/8/layout/hierarchy1"/>
    <dgm:cxn modelId="{A5AB52A3-7957-46B5-AFAF-A189ED10B3C7}" type="presParOf" srcId="{6846EE21-EF75-4245-842E-9261A2818636}" destId="{90C524CC-EE52-4E99-BAAA-A0FC396F70BD}" srcOrd="1" destOrd="0" presId="urn:microsoft.com/office/officeart/2005/8/layout/hierarchy1"/>
    <dgm:cxn modelId="{BD77FB33-39CC-4F39-8837-03C24305D78A}" type="presParOf" srcId="{159EAEA6-C247-40FE-BBFC-6723BA2AE359}" destId="{25436F7F-7E24-457D-BE72-FFA70D6C7B30}" srcOrd="1" destOrd="0" presId="urn:microsoft.com/office/officeart/2005/8/layout/hierarchy1"/>
    <dgm:cxn modelId="{D77AE638-800C-4CCB-BB9C-9D28BC8DF6AB}" type="presParOf" srcId="{25436F7F-7E24-457D-BE72-FFA70D6C7B30}" destId="{EBC27F8D-BD49-4A47-B9FE-C54B07049054}" srcOrd="0" destOrd="0" presId="urn:microsoft.com/office/officeart/2005/8/layout/hierarchy1"/>
    <dgm:cxn modelId="{300E67AC-5B75-4FF7-B7D6-C04D7FDF51A3}" type="presParOf" srcId="{25436F7F-7E24-457D-BE72-FFA70D6C7B30}" destId="{7DA0137E-F5FE-4CCB-A354-E7BBD94395C5}" srcOrd="1" destOrd="0" presId="urn:microsoft.com/office/officeart/2005/8/layout/hierarchy1"/>
    <dgm:cxn modelId="{5F5C423F-B098-4362-A537-67013DC09B68}" type="presParOf" srcId="{7DA0137E-F5FE-4CCB-A354-E7BBD94395C5}" destId="{EE3F2204-0442-4486-953E-EBEA6B89AB50}" srcOrd="0" destOrd="0" presId="urn:microsoft.com/office/officeart/2005/8/layout/hierarchy1"/>
    <dgm:cxn modelId="{A9178BB8-60DE-4070-823F-364B6A0315D4}" type="presParOf" srcId="{EE3F2204-0442-4486-953E-EBEA6B89AB50}" destId="{5D6C01EE-0CED-42E8-80DB-D81B81241F84}" srcOrd="0" destOrd="0" presId="urn:microsoft.com/office/officeart/2005/8/layout/hierarchy1"/>
    <dgm:cxn modelId="{58F3682A-4648-417D-9503-605E49574D66}" type="presParOf" srcId="{EE3F2204-0442-4486-953E-EBEA6B89AB50}" destId="{509ECBB7-ADD8-4C3A-82AC-D314273D647F}" srcOrd="1" destOrd="0" presId="urn:microsoft.com/office/officeart/2005/8/layout/hierarchy1"/>
    <dgm:cxn modelId="{FDC022CC-700B-4721-93D0-6BCBA0E822D3}" type="presParOf" srcId="{7DA0137E-F5FE-4CCB-A354-E7BBD94395C5}" destId="{BF790EA8-91B6-40B3-8AA6-57A001D48B6A}" srcOrd="1" destOrd="0" presId="urn:microsoft.com/office/officeart/2005/8/layout/hierarchy1"/>
    <dgm:cxn modelId="{27EB3770-1C55-47F8-8D6F-E50D7CAAEC18}" type="presParOf" srcId="{4DC55E87-EFC1-4170-88ED-3BAAF252CEE0}" destId="{5680E13D-8638-4956-BB24-012281D04BAA}" srcOrd="8" destOrd="0" presId="urn:microsoft.com/office/officeart/2005/8/layout/hierarchy1"/>
    <dgm:cxn modelId="{A5BF36BD-32EA-455F-905B-E834745081FE}" type="presParOf" srcId="{4DC55E87-EFC1-4170-88ED-3BAAF252CEE0}" destId="{78CAD916-2CF8-4DE9-9DEE-5E58D0985DB2}" srcOrd="9" destOrd="0" presId="urn:microsoft.com/office/officeart/2005/8/layout/hierarchy1"/>
    <dgm:cxn modelId="{E36477D5-6066-4B9B-80A7-4E83776A402E}" type="presParOf" srcId="{78CAD916-2CF8-4DE9-9DEE-5E58D0985DB2}" destId="{F1C98579-D502-4C33-AE4A-78328660F708}" srcOrd="0" destOrd="0" presId="urn:microsoft.com/office/officeart/2005/8/layout/hierarchy1"/>
    <dgm:cxn modelId="{FB338900-0B85-4BE0-A828-F9C8A7832A72}" type="presParOf" srcId="{F1C98579-D502-4C33-AE4A-78328660F708}" destId="{14CCCA4E-0AAC-427B-9592-5211D663A9C5}" srcOrd="0" destOrd="0" presId="urn:microsoft.com/office/officeart/2005/8/layout/hierarchy1"/>
    <dgm:cxn modelId="{B2094C61-9E11-4498-9A5D-5C7B2C0FC356}" type="presParOf" srcId="{F1C98579-D502-4C33-AE4A-78328660F708}" destId="{2DD783C6-C83A-41AA-AA0E-B70240EC96DF}" srcOrd="1" destOrd="0" presId="urn:microsoft.com/office/officeart/2005/8/layout/hierarchy1"/>
    <dgm:cxn modelId="{5EE722A9-166F-4B2D-943D-2C0E021F5FD0}" type="presParOf" srcId="{78CAD916-2CF8-4DE9-9DEE-5E58D0985DB2}" destId="{C83235DF-EFF2-49E0-A88A-372960A8109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2DF9B6-9564-4250-B4C8-4596E080E73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268AD385-DD7D-4040-9F81-6446E369554B}">
      <dgm:prSet phldrT="[Texto]"/>
      <dgm:spPr/>
      <dgm:t>
        <a:bodyPr/>
        <a:lstStyle/>
        <a:p>
          <a:r>
            <a:rPr lang="es-ES_tradnl" dirty="0" smtClean="0"/>
            <a:t>Helénico</a:t>
          </a:r>
          <a:endParaRPr lang="es-ES_tradnl" dirty="0"/>
        </a:p>
      </dgm:t>
    </dgm:pt>
    <dgm:pt modelId="{A5B8897F-DDD6-4187-90ED-25DFDD7D3ECF}" type="parTrans" cxnId="{48AC01D0-A6C8-4F41-823B-377A44ADFBBC}">
      <dgm:prSet/>
      <dgm:spPr/>
      <dgm:t>
        <a:bodyPr/>
        <a:lstStyle/>
        <a:p>
          <a:endParaRPr lang="es-ES_tradnl"/>
        </a:p>
      </dgm:t>
    </dgm:pt>
    <dgm:pt modelId="{C5CDC667-207D-489D-94B4-1864F7D5C9BD}" type="sibTrans" cxnId="{48AC01D0-A6C8-4F41-823B-377A44ADFBBC}">
      <dgm:prSet/>
      <dgm:spPr/>
      <dgm:t>
        <a:bodyPr/>
        <a:lstStyle/>
        <a:p>
          <a:endParaRPr lang="es-ES_tradnl"/>
        </a:p>
      </dgm:t>
    </dgm:pt>
    <dgm:pt modelId="{56925ABB-0ED7-482D-9542-5A8F55E3211B}">
      <dgm:prSet phldrT="[Texto]"/>
      <dgm:spPr/>
      <dgm:t>
        <a:bodyPr/>
        <a:lstStyle/>
        <a:p>
          <a:r>
            <a:rPr lang="es-ES_tradnl" dirty="0" smtClean="0"/>
            <a:t>Micénico</a:t>
          </a:r>
          <a:endParaRPr lang="es-ES_tradnl" dirty="0"/>
        </a:p>
      </dgm:t>
    </dgm:pt>
    <dgm:pt modelId="{A28FC3D5-445C-4EBF-A9D1-95F6C7091880}" type="parTrans" cxnId="{C06F096D-06B2-4643-AA00-DFDBE244FA00}">
      <dgm:prSet/>
      <dgm:spPr/>
      <dgm:t>
        <a:bodyPr/>
        <a:lstStyle/>
        <a:p>
          <a:endParaRPr lang="es-ES_tradnl"/>
        </a:p>
      </dgm:t>
    </dgm:pt>
    <dgm:pt modelId="{D85063AA-8103-4E29-A8CC-BF6A86E3BCE6}" type="sibTrans" cxnId="{C06F096D-06B2-4643-AA00-DFDBE244FA00}">
      <dgm:prSet/>
      <dgm:spPr/>
      <dgm:t>
        <a:bodyPr/>
        <a:lstStyle/>
        <a:p>
          <a:endParaRPr lang="es-ES_tradnl"/>
        </a:p>
      </dgm:t>
    </dgm:pt>
    <dgm:pt modelId="{7660FCCC-F7AF-4659-8E68-7C1B1EFD977F}">
      <dgm:prSet phldrT="[Texto]"/>
      <dgm:spPr/>
      <dgm:t>
        <a:bodyPr/>
        <a:lstStyle/>
        <a:p>
          <a:r>
            <a:rPr lang="es-ES_tradnl" dirty="0" smtClean="0"/>
            <a:t>Dialectos griegos</a:t>
          </a:r>
          <a:endParaRPr lang="es-ES_tradnl" dirty="0"/>
        </a:p>
      </dgm:t>
    </dgm:pt>
    <dgm:pt modelId="{E00F4E30-7BBC-4D03-81DB-E3EBA2D7B067}" type="parTrans" cxnId="{9DAE8FB6-BF62-4ABC-80B2-22DE4CD61A14}">
      <dgm:prSet/>
      <dgm:spPr/>
      <dgm:t>
        <a:bodyPr/>
        <a:lstStyle/>
        <a:p>
          <a:endParaRPr lang="es-ES_tradnl"/>
        </a:p>
      </dgm:t>
    </dgm:pt>
    <dgm:pt modelId="{5B34904D-03EB-459D-82F2-761086626C7B}" type="sibTrans" cxnId="{9DAE8FB6-BF62-4ABC-80B2-22DE4CD61A14}">
      <dgm:prSet/>
      <dgm:spPr/>
      <dgm:t>
        <a:bodyPr/>
        <a:lstStyle/>
        <a:p>
          <a:endParaRPr lang="es-ES_tradnl"/>
        </a:p>
      </dgm:t>
    </dgm:pt>
    <dgm:pt modelId="{1A2EEEC3-8A29-49B1-A35D-F9F173D09215}">
      <dgm:prSet phldrT="[Texto]"/>
      <dgm:spPr/>
      <dgm:t>
        <a:bodyPr/>
        <a:lstStyle/>
        <a:p>
          <a:r>
            <a:rPr lang="es-ES_tradnl" dirty="0" smtClean="0"/>
            <a:t>Griego moderno (dialecto ático)</a:t>
          </a:r>
          <a:endParaRPr lang="es-ES_tradnl" dirty="0"/>
        </a:p>
      </dgm:t>
    </dgm:pt>
    <dgm:pt modelId="{0C65EB57-F9B4-4C7E-93B5-630F8F6E1EB7}" type="parTrans" cxnId="{3E9E2B69-D6E0-482E-8F49-B3ECD7EFE585}">
      <dgm:prSet/>
      <dgm:spPr/>
      <dgm:t>
        <a:bodyPr/>
        <a:lstStyle/>
        <a:p>
          <a:endParaRPr lang="es-ES_tradnl"/>
        </a:p>
      </dgm:t>
    </dgm:pt>
    <dgm:pt modelId="{7E2D8FE0-0157-49F6-BE65-F613B18A9CBF}" type="sibTrans" cxnId="{3E9E2B69-D6E0-482E-8F49-B3ECD7EFE585}">
      <dgm:prSet/>
      <dgm:spPr/>
      <dgm:t>
        <a:bodyPr/>
        <a:lstStyle/>
        <a:p>
          <a:endParaRPr lang="es-ES_tradnl"/>
        </a:p>
      </dgm:t>
    </dgm:pt>
    <dgm:pt modelId="{AF072647-4981-46DB-AF38-5B9F4057073C}" type="pres">
      <dgm:prSet presAssocID="{492DF9B6-9564-4250-B4C8-4596E080E73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CB35887-1DD4-4BDD-9625-B54AE0C0A10B}" type="pres">
      <dgm:prSet presAssocID="{268AD385-DD7D-4040-9F81-6446E369554B}" presName="root1" presStyleCnt="0"/>
      <dgm:spPr/>
    </dgm:pt>
    <dgm:pt modelId="{1AEAA845-A811-4496-ACD0-828E53938F18}" type="pres">
      <dgm:prSet presAssocID="{268AD385-DD7D-4040-9F81-6446E369554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E7F15FAA-9FB8-45EA-B705-82083D312571}" type="pres">
      <dgm:prSet presAssocID="{268AD385-DD7D-4040-9F81-6446E369554B}" presName="level2hierChild" presStyleCnt="0"/>
      <dgm:spPr/>
    </dgm:pt>
    <dgm:pt modelId="{F8EA5C7C-5DC0-4C7A-A730-7472BC3D668B}" type="pres">
      <dgm:prSet presAssocID="{A28FC3D5-445C-4EBF-A9D1-95F6C7091880}" presName="conn2-1" presStyleLbl="parChTrans1D2" presStyleIdx="0" presStyleCnt="2"/>
      <dgm:spPr/>
    </dgm:pt>
    <dgm:pt modelId="{02A7FA56-F493-4F46-A245-04525E960B76}" type="pres">
      <dgm:prSet presAssocID="{A28FC3D5-445C-4EBF-A9D1-95F6C7091880}" presName="connTx" presStyleLbl="parChTrans1D2" presStyleIdx="0" presStyleCnt="2"/>
      <dgm:spPr/>
    </dgm:pt>
    <dgm:pt modelId="{8140016A-FCA5-4DB7-9D23-3B009244CE33}" type="pres">
      <dgm:prSet presAssocID="{56925ABB-0ED7-482D-9542-5A8F55E3211B}" presName="root2" presStyleCnt="0"/>
      <dgm:spPr/>
    </dgm:pt>
    <dgm:pt modelId="{3E49F9B3-4B18-4AA0-B054-770C7CAF10B4}" type="pres">
      <dgm:prSet presAssocID="{56925ABB-0ED7-482D-9542-5A8F55E3211B}" presName="LevelTwoTextNode" presStyleLbl="node2" presStyleIdx="0" presStyleCnt="2">
        <dgm:presLayoutVars>
          <dgm:chPref val="3"/>
        </dgm:presLayoutVars>
      </dgm:prSet>
      <dgm:spPr/>
    </dgm:pt>
    <dgm:pt modelId="{D33AF1BA-A491-42E2-BEFB-D7F17A277B5D}" type="pres">
      <dgm:prSet presAssocID="{56925ABB-0ED7-482D-9542-5A8F55E3211B}" presName="level3hierChild" presStyleCnt="0"/>
      <dgm:spPr/>
    </dgm:pt>
    <dgm:pt modelId="{47B7D60E-3E8C-450C-9FA6-10975C7A585C}" type="pres">
      <dgm:prSet presAssocID="{E00F4E30-7BBC-4D03-81DB-E3EBA2D7B067}" presName="conn2-1" presStyleLbl="parChTrans1D2" presStyleIdx="1" presStyleCnt="2"/>
      <dgm:spPr/>
    </dgm:pt>
    <dgm:pt modelId="{1490055C-9267-4B43-AE82-0FD00C8FE979}" type="pres">
      <dgm:prSet presAssocID="{E00F4E30-7BBC-4D03-81DB-E3EBA2D7B067}" presName="connTx" presStyleLbl="parChTrans1D2" presStyleIdx="1" presStyleCnt="2"/>
      <dgm:spPr/>
    </dgm:pt>
    <dgm:pt modelId="{03E8FA8F-FF2B-4179-A08B-C03FFBDA4664}" type="pres">
      <dgm:prSet presAssocID="{7660FCCC-F7AF-4659-8E68-7C1B1EFD977F}" presName="root2" presStyleCnt="0"/>
      <dgm:spPr/>
    </dgm:pt>
    <dgm:pt modelId="{589FF2D6-8E47-4790-8A7F-99EC37743992}" type="pres">
      <dgm:prSet presAssocID="{7660FCCC-F7AF-4659-8E68-7C1B1EFD977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28507263-9B57-4FFC-9BCE-5507792E427E}" type="pres">
      <dgm:prSet presAssocID="{7660FCCC-F7AF-4659-8E68-7C1B1EFD977F}" presName="level3hierChild" presStyleCnt="0"/>
      <dgm:spPr/>
    </dgm:pt>
    <dgm:pt modelId="{C5620420-E418-4C0A-88F9-FB213C29EB9A}" type="pres">
      <dgm:prSet presAssocID="{0C65EB57-F9B4-4C7E-93B5-630F8F6E1EB7}" presName="conn2-1" presStyleLbl="parChTrans1D3" presStyleIdx="0" presStyleCnt="1"/>
      <dgm:spPr/>
    </dgm:pt>
    <dgm:pt modelId="{09CA4763-4023-4C32-AD6E-A1491CCFE6E5}" type="pres">
      <dgm:prSet presAssocID="{0C65EB57-F9B4-4C7E-93B5-630F8F6E1EB7}" presName="connTx" presStyleLbl="parChTrans1D3" presStyleIdx="0" presStyleCnt="1"/>
      <dgm:spPr/>
    </dgm:pt>
    <dgm:pt modelId="{CD107CBD-347E-489A-8B59-27E5162B823E}" type="pres">
      <dgm:prSet presAssocID="{1A2EEEC3-8A29-49B1-A35D-F9F173D09215}" presName="root2" presStyleCnt="0"/>
      <dgm:spPr/>
    </dgm:pt>
    <dgm:pt modelId="{9779600A-DF6E-4DB5-B8D6-F9B341FBE860}" type="pres">
      <dgm:prSet presAssocID="{1A2EEEC3-8A29-49B1-A35D-F9F173D09215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78F1DAC5-AA38-466C-AD44-CEF45C6782B9}" type="pres">
      <dgm:prSet presAssocID="{1A2EEEC3-8A29-49B1-A35D-F9F173D09215}" presName="level3hierChild" presStyleCnt="0"/>
      <dgm:spPr/>
    </dgm:pt>
  </dgm:ptLst>
  <dgm:cxnLst>
    <dgm:cxn modelId="{938FEC3C-099B-43D4-BB7B-82A2F384E421}" type="presOf" srcId="{268AD385-DD7D-4040-9F81-6446E369554B}" destId="{1AEAA845-A811-4496-ACD0-828E53938F18}" srcOrd="0" destOrd="0" presId="urn:microsoft.com/office/officeart/2005/8/layout/hierarchy2"/>
    <dgm:cxn modelId="{9DAE8FB6-BF62-4ABC-80B2-22DE4CD61A14}" srcId="{268AD385-DD7D-4040-9F81-6446E369554B}" destId="{7660FCCC-F7AF-4659-8E68-7C1B1EFD977F}" srcOrd="1" destOrd="0" parTransId="{E00F4E30-7BBC-4D03-81DB-E3EBA2D7B067}" sibTransId="{5B34904D-03EB-459D-82F2-761086626C7B}"/>
    <dgm:cxn modelId="{C06F096D-06B2-4643-AA00-DFDBE244FA00}" srcId="{268AD385-DD7D-4040-9F81-6446E369554B}" destId="{56925ABB-0ED7-482D-9542-5A8F55E3211B}" srcOrd="0" destOrd="0" parTransId="{A28FC3D5-445C-4EBF-A9D1-95F6C7091880}" sibTransId="{D85063AA-8103-4E29-A8CC-BF6A86E3BCE6}"/>
    <dgm:cxn modelId="{FD0318BC-9001-4054-94A8-50F3ED4917D6}" type="presOf" srcId="{A28FC3D5-445C-4EBF-A9D1-95F6C7091880}" destId="{F8EA5C7C-5DC0-4C7A-A730-7472BC3D668B}" srcOrd="0" destOrd="0" presId="urn:microsoft.com/office/officeart/2005/8/layout/hierarchy2"/>
    <dgm:cxn modelId="{2C6EC822-6643-48A1-837A-7D3C6295CEF2}" type="presOf" srcId="{E00F4E30-7BBC-4D03-81DB-E3EBA2D7B067}" destId="{1490055C-9267-4B43-AE82-0FD00C8FE979}" srcOrd="1" destOrd="0" presId="urn:microsoft.com/office/officeart/2005/8/layout/hierarchy2"/>
    <dgm:cxn modelId="{8775EB18-C96A-4F46-A333-3EA2EA40C705}" type="presOf" srcId="{E00F4E30-7BBC-4D03-81DB-E3EBA2D7B067}" destId="{47B7D60E-3E8C-450C-9FA6-10975C7A585C}" srcOrd="0" destOrd="0" presId="urn:microsoft.com/office/officeart/2005/8/layout/hierarchy2"/>
    <dgm:cxn modelId="{9DDE4F5D-16B7-4E1D-A749-F706EEF2442B}" type="presOf" srcId="{1A2EEEC3-8A29-49B1-A35D-F9F173D09215}" destId="{9779600A-DF6E-4DB5-B8D6-F9B341FBE860}" srcOrd="0" destOrd="0" presId="urn:microsoft.com/office/officeart/2005/8/layout/hierarchy2"/>
    <dgm:cxn modelId="{3E9E2B69-D6E0-482E-8F49-B3ECD7EFE585}" srcId="{7660FCCC-F7AF-4659-8E68-7C1B1EFD977F}" destId="{1A2EEEC3-8A29-49B1-A35D-F9F173D09215}" srcOrd="0" destOrd="0" parTransId="{0C65EB57-F9B4-4C7E-93B5-630F8F6E1EB7}" sibTransId="{7E2D8FE0-0157-49F6-BE65-F613B18A9CBF}"/>
    <dgm:cxn modelId="{433B453F-E5FC-461D-B99A-91171472E717}" type="presOf" srcId="{0C65EB57-F9B4-4C7E-93B5-630F8F6E1EB7}" destId="{C5620420-E418-4C0A-88F9-FB213C29EB9A}" srcOrd="0" destOrd="0" presId="urn:microsoft.com/office/officeart/2005/8/layout/hierarchy2"/>
    <dgm:cxn modelId="{72F370B1-5FE1-47E2-B93A-56AEDFCBFBDE}" type="presOf" srcId="{492DF9B6-9564-4250-B4C8-4596E080E73F}" destId="{AF072647-4981-46DB-AF38-5B9F4057073C}" srcOrd="0" destOrd="0" presId="urn:microsoft.com/office/officeart/2005/8/layout/hierarchy2"/>
    <dgm:cxn modelId="{E34CFCC2-D165-4157-BDD8-49D31195BF7F}" type="presOf" srcId="{7660FCCC-F7AF-4659-8E68-7C1B1EFD977F}" destId="{589FF2D6-8E47-4790-8A7F-99EC37743992}" srcOrd="0" destOrd="0" presId="urn:microsoft.com/office/officeart/2005/8/layout/hierarchy2"/>
    <dgm:cxn modelId="{B662DCA7-2EF0-4CAA-87E5-589AA5EE8E14}" type="presOf" srcId="{56925ABB-0ED7-482D-9542-5A8F55E3211B}" destId="{3E49F9B3-4B18-4AA0-B054-770C7CAF10B4}" srcOrd="0" destOrd="0" presId="urn:microsoft.com/office/officeart/2005/8/layout/hierarchy2"/>
    <dgm:cxn modelId="{48AC01D0-A6C8-4F41-823B-377A44ADFBBC}" srcId="{492DF9B6-9564-4250-B4C8-4596E080E73F}" destId="{268AD385-DD7D-4040-9F81-6446E369554B}" srcOrd="0" destOrd="0" parTransId="{A5B8897F-DDD6-4187-90ED-25DFDD7D3ECF}" sibTransId="{C5CDC667-207D-489D-94B4-1864F7D5C9BD}"/>
    <dgm:cxn modelId="{ABE1D7EC-714A-49CB-A2F7-29E7844F7F96}" type="presOf" srcId="{A28FC3D5-445C-4EBF-A9D1-95F6C7091880}" destId="{02A7FA56-F493-4F46-A245-04525E960B76}" srcOrd="1" destOrd="0" presId="urn:microsoft.com/office/officeart/2005/8/layout/hierarchy2"/>
    <dgm:cxn modelId="{FA1856CD-947B-4248-BCB4-9824113A5DD1}" type="presOf" srcId="{0C65EB57-F9B4-4C7E-93B5-630F8F6E1EB7}" destId="{09CA4763-4023-4C32-AD6E-A1491CCFE6E5}" srcOrd="1" destOrd="0" presId="urn:microsoft.com/office/officeart/2005/8/layout/hierarchy2"/>
    <dgm:cxn modelId="{4687739F-28AE-4B13-9C4E-C56C40C9B850}" type="presParOf" srcId="{AF072647-4981-46DB-AF38-5B9F4057073C}" destId="{ECB35887-1DD4-4BDD-9625-B54AE0C0A10B}" srcOrd="0" destOrd="0" presId="urn:microsoft.com/office/officeart/2005/8/layout/hierarchy2"/>
    <dgm:cxn modelId="{4F35C3F6-5C9E-4C28-B4FE-C31FDD611533}" type="presParOf" srcId="{ECB35887-1DD4-4BDD-9625-B54AE0C0A10B}" destId="{1AEAA845-A811-4496-ACD0-828E53938F18}" srcOrd="0" destOrd="0" presId="urn:microsoft.com/office/officeart/2005/8/layout/hierarchy2"/>
    <dgm:cxn modelId="{7C27E2A2-939B-4430-9502-A41F6F40BCDB}" type="presParOf" srcId="{ECB35887-1DD4-4BDD-9625-B54AE0C0A10B}" destId="{E7F15FAA-9FB8-45EA-B705-82083D312571}" srcOrd="1" destOrd="0" presId="urn:microsoft.com/office/officeart/2005/8/layout/hierarchy2"/>
    <dgm:cxn modelId="{66C4F2EC-8C86-490C-A5C2-2AB3EB6F5E38}" type="presParOf" srcId="{E7F15FAA-9FB8-45EA-B705-82083D312571}" destId="{F8EA5C7C-5DC0-4C7A-A730-7472BC3D668B}" srcOrd="0" destOrd="0" presId="urn:microsoft.com/office/officeart/2005/8/layout/hierarchy2"/>
    <dgm:cxn modelId="{E00193A4-AF4D-48DC-8709-AAD69FDD6A04}" type="presParOf" srcId="{F8EA5C7C-5DC0-4C7A-A730-7472BC3D668B}" destId="{02A7FA56-F493-4F46-A245-04525E960B76}" srcOrd="0" destOrd="0" presId="urn:microsoft.com/office/officeart/2005/8/layout/hierarchy2"/>
    <dgm:cxn modelId="{87D674F9-B699-4404-96AF-D5A037048AC5}" type="presParOf" srcId="{E7F15FAA-9FB8-45EA-B705-82083D312571}" destId="{8140016A-FCA5-4DB7-9D23-3B009244CE33}" srcOrd="1" destOrd="0" presId="urn:microsoft.com/office/officeart/2005/8/layout/hierarchy2"/>
    <dgm:cxn modelId="{62D60036-2F80-4F58-9D4B-A6318F4A937F}" type="presParOf" srcId="{8140016A-FCA5-4DB7-9D23-3B009244CE33}" destId="{3E49F9B3-4B18-4AA0-B054-770C7CAF10B4}" srcOrd="0" destOrd="0" presId="urn:microsoft.com/office/officeart/2005/8/layout/hierarchy2"/>
    <dgm:cxn modelId="{5FC967F6-2B61-47FE-A406-CA551821AE99}" type="presParOf" srcId="{8140016A-FCA5-4DB7-9D23-3B009244CE33}" destId="{D33AF1BA-A491-42E2-BEFB-D7F17A277B5D}" srcOrd="1" destOrd="0" presId="urn:microsoft.com/office/officeart/2005/8/layout/hierarchy2"/>
    <dgm:cxn modelId="{125B38A6-35B6-4982-AF8F-972C99252653}" type="presParOf" srcId="{E7F15FAA-9FB8-45EA-B705-82083D312571}" destId="{47B7D60E-3E8C-450C-9FA6-10975C7A585C}" srcOrd="2" destOrd="0" presId="urn:microsoft.com/office/officeart/2005/8/layout/hierarchy2"/>
    <dgm:cxn modelId="{F8BCD722-C455-4642-A63A-3CC499203BB2}" type="presParOf" srcId="{47B7D60E-3E8C-450C-9FA6-10975C7A585C}" destId="{1490055C-9267-4B43-AE82-0FD00C8FE979}" srcOrd="0" destOrd="0" presId="urn:microsoft.com/office/officeart/2005/8/layout/hierarchy2"/>
    <dgm:cxn modelId="{B440A54F-BFA7-40F0-A597-743CC16D767C}" type="presParOf" srcId="{E7F15FAA-9FB8-45EA-B705-82083D312571}" destId="{03E8FA8F-FF2B-4179-A08B-C03FFBDA4664}" srcOrd="3" destOrd="0" presId="urn:microsoft.com/office/officeart/2005/8/layout/hierarchy2"/>
    <dgm:cxn modelId="{7873AB59-ACA5-4D8C-AA46-638425FC0EF5}" type="presParOf" srcId="{03E8FA8F-FF2B-4179-A08B-C03FFBDA4664}" destId="{589FF2D6-8E47-4790-8A7F-99EC37743992}" srcOrd="0" destOrd="0" presId="urn:microsoft.com/office/officeart/2005/8/layout/hierarchy2"/>
    <dgm:cxn modelId="{6F523828-1FE6-4CA5-86BB-6AB7F7920BBC}" type="presParOf" srcId="{03E8FA8F-FF2B-4179-A08B-C03FFBDA4664}" destId="{28507263-9B57-4FFC-9BCE-5507792E427E}" srcOrd="1" destOrd="0" presId="urn:microsoft.com/office/officeart/2005/8/layout/hierarchy2"/>
    <dgm:cxn modelId="{7A342349-9461-4938-9309-8E384793BE34}" type="presParOf" srcId="{28507263-9B57-4FFC-9BCE-5507792E427E}" destId="{C5620420-E418-4C0A-88F9-FB213C29EB9A}" srcOrd="0" destOrd="0" presId="urn:microsoft.com/office/officeart/2005/8/layout/hierarchy2"/>
    <dgm:cxn modelId="{C18AB745-F322-4656-BF7D-B808F67F6659}" type="presParOf" srcId="{C5620420-E418-4C0A-88F9-FB213C29EB9A}" destId="{09CA4763-4023-4C32-AD6E-A1491CCFE6E5}" srcOrd="0" destOrd="0" presId="urn:microsoft.com/office/officeart/2005/8/layout/hierarchy2"/>
    <dgm:cxn modelId="{36DAAFE2-1C28-4AD6-87DE-1BC5D1DAEB4F}" type="presParOf" srcId="{28507263-9B57-4FFC-9BCE-5507792E427E}" destId="{CD107CBD-347E-489A-8B59-27E5162B823E}" srcOrd="1" destOrd="0" presId="urn:microsoft.com/office/officeart/2005/8/layout/hierarchy2"/>
    <dgm:cxn modelId="{A9059A0A-1074-4688-8A1A-0D8AF697CB3D}" type="presParOf" srcId="{CD107CBD-347E-489A-8B59-27E5162B823E}" destId="{9779600A-DF6E-4DB5-B8D6-F9B341FBE860}" srcOrd="0" destOrd="0" presId="urn:microsoft.com/office/officeart/2005/8/layout/hierarchy2"/>
    <dgm:cxn modelId="{6D0C9664-5C49-4C31-955C-89D3DBD4D48F}" type="presParOf" srcId="{CD107CBD-347E-489A-8B59-27E5162B823E}" destId="{78F1DAC5-AA38-466C-AD44-CEF45C6782B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A273E5-07E3-4F69-A60D-AE078ACF9C6F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F204D30C-DAFD-4965-896A-FE87F0F2ED51}">
      <dgm:prSet phldrT="[Texto]"/>
      <dgm:spPr/>
      <dgm:t>
        <a:bodyPr/>
        <a:lstStyle/>
        <a:p>
          <a:r>
            <a:rPr lang="es-ES_tradnl" dirty="0" smtClean="0"/>
            <a:t>Eslavo</a:t>
          </a:r>
          <a:endParaRPr lang="es-ES_tradnl" dirty="0"/>
        </a:p>
      </dgm:t>
    </dgm:pt>
    <dgm:pt modelId="{D8A7C8CC-56B8-40FC-813D-A673F4F7F786}" type="parTrans" cxnId="{1F4FFB07-332B-4A4C-9AE3-35BAB8CE0474}">
      <dgm:prSet/>
      <dgm:spPr/>
      <dgm:t>
        <a:bodyPr/>
        <a:lstStyle/>
        <a:p>
          <a:endParaRPr lang="es-ES_tradnl"/>
        </a:p>
      </dgm:t>
    </dgm:pt>
    <dgm:pt modelId="{5D14AC41-3B02-46A8-9848-6A478774066A}" type="sibTrans" cxnId="{1F4FFB07-332B-4A4C-9AE3-35BAB8CE0474}">
      <dgm:prSet/>
      <dgm:spPr/>
      <dgm:t>
        <a:bodyPr/>
        <a:lstStyle/>
        <a:p>
          <a:endParaRPr lang="es-ES_tradnl"/>
        </a:p>
      </dgm:t>
    </dgm:pt>
    <dgm:pt modelId="{D2FDA5FD-D144-4D7D-B81B-04538E66599C}">
      <dgm:prSet phldrT="[Texto]"/>
      <dgm:spPr/>
      <dgm:t>
        <a:bodyPr/>
        <a:lstStyle/>
        <a:p>
          <a:r>
            <a:rPr lang="es-ES_tradnl" dirty="0" smtClean="0"/>
            <a:t>Antiguo eslavo</a:t>
          </a:r>
          <a:endParaRPr lang="es-ES_tradnl" dirty="0"/>
        </a:p>
      </dgm:t>
    </dgm:pt>
    <dgm:pt modelId="{A1C3EA9E-40D2-405D-9105-C0DF58B3928E}" type="parTrans" cxnId="{8E561F6B-F75A-4B17-898C-210E18DEDBB4}">
      <dgm:prSet/>
      <dgm:spPr/>
      <dgm:t>
        <a:bodyPr/>
        <a:lstStyle/>
        <a:p>
          <a:endParaRPr lang="es-ES_tradnl"/>
        </a:p>
      </dgm:t>
    </dgm:pt>
    <dgm:pt modelId="{D4CC7120-6CCE-4827-9C6E-7B59346A421B}" type="sibTrans" cxnId="{8E561F6B-F75A-4B17-898C-210E18DEDBB4}">
      <dgm:prSet/>
      <dgm:spPr/>
      <dgm:t>
        <a:bodyPr/>
        <a:lstStyle/>
        <a:p>
          <a:endParaRPr lang="es-ES_tradnl"/>
        </a:p>
      </dgm:t>
    </dgm:pt>
    <dgm:pt modelId="{BA89CB12-7A07-483D-8747-5715F66CF14D}">
      <dgm:prSet phldrT="[Texto]"/>
      <dgm:spPr/>
      <dgm:t>
        <a:bodyPr/>
        <a:lstStyle/>
        <a:p>
          <a:r>
            <a:rPr lang="es-ES_tradnl" dirty="0" smtClean="0"/>
            <a:t>Ucraniano</a:t>
          </a:r>
          <a:endParaRPr lang="es-ES_tradnl" dirty="0"/>
        </a:p>
      </dgm:t>
    </dgm:pt>
    <dgm:pt modelId="{0F61FFB8-AD11-426C-BA75-5C28DE60EEB5}" type="parTrans" cxnId="{4BB0A232-A4CA-469B-81D9-6B57BF6A33D8}">
      <dgm:prSet/>
      <dgm:spPr/>
      <dgm:t>
        <a:bodyPr/>
        <a:lstStyle/>
        <a:p>
          <a:endParaRPr lang="es-ES_tradnl"/>
        </a:p>
      </dgm:t>
    </dgm:pt>
    <dgm:pt modelId="{94292287-0E9F-49D3-A7FD-990C8A7B6B04}" type="sibTrans" cxnId="{4BB0A232-A4CA-469B-81D9-6B57BF6A33D8}">
      <dgm:prSet/>
      <dgm:spPr/>
      <dgm:t>
        <a:bodyPr/>
        <a:lstStyle/>
        <a:p>
          <a:endParaRPr lang="es-ES_tradnl"/>
        </a:p>
      </dgm:t>
    </dgm:pt>
    <dgm:pt modelId="{FFC86854-C3CE-455F-8982-E5F3D1EA9D22}">
      <dgm:prSet phldrT="[Texto]"/>
      <dgm:spPr/>
      <dgm:t>
        <a:bodyPr/>
        <a:lstStyle/>
        <a:p>
          <a:r>
            <a:rPr lang="es-ES_tradnl" dirty="0" smtClean="0"/>
            <a:t>Bielorruso</a:t>
          </a:r>
          <a:endParaRPr lang="es-ES_tradnl" dirty="0"/>
        </a:p>
      </dgm:t>
    </dgm:pt>
    <dgm:pt modelId="{31A8D976-9739-49D4-85D3-37AD99885350}" type="parTrans" cxnId="{25CBC793-49FC-429D-B4B6-207CF18BC6F9}">
      <dgm:prSet/>
      <dgm:spPr/>
      <dgm:t>
        <a:bodyPr/>
        <a:lstStyle/>
        <a:p>
          <a:endParaRPr lang="es-ES_tradnl"/>
        </a:p>
      </dgm:t>
    </dgm:pt>
    <dgm:pt modelId="{F9D3E2F8-910B-4B86-9D7F-AFC6DF6E24C9}" type="sibTrans" cxnId="{25CBC793-49FC-429D-B4B6-207CF18BC6F9}">
      <dgm:prSet/>
      <dgm:spPr/>
      <dgm:t>
        <a:bodyPr/>
        <a:lstStyle/>
        <a:p>
          <a:endParaRPr lang="es-ES_tradnl"/>
        </a:p>
      </dgm:t>
    </dgm:pt>
    <dgm:pt modelId="{4903975E-FD1E-434A-B4CD-74CF5E816869}">
      <dgm:prSet phldrT="[Texto]"/>
      <dgm:spPr/>
      <dgm:t>
        <a:bodyPr/>
        <a:lstStyle/>
        <a:p>
          <a:r>
            <a:rPr lang="es-ES_tradnl" dirty="0" smtClean="0"/>
            <a:t>Ruso</a:t>
          </a:r>
          <a:endParaRPr lang="es-ES_tradnl" dirty="0"/>
        </a:p>
      </dgm:t>
    </dgm:pt>
    <dgm:pt modelId="{78FA3C98-3881-4499-8FC8-76E586E9A23C}" type="parTrans" cxnId="{95E30FBD-691A-40FA-B94A-E303B3F3284A}">
      <dgm:prSet/>
      <dgm:spPr/>
      <dgm:t>
        <a:bodyPr/>
        <a:lstStyle/>
        <a:p>
          <a:endParaRPr lang="es-ES_tradnl"/>
        </a:p>
      </dgm:t>
    </dgm:pt>
    <dgm:pt modelId="{53BF4635-5206-456F-B18D-715DA8194097}" type="sibTrans" cxnId="{95E30FBD-691A-40FA-B94A-E303B3F3284A}">
      <dgm:prSet/>
      <dgm:spPr/>
      <dgm:t>
        <a:bodyPr/>
        <a:lstStyle/>
        <a:p>
          <a:endParaRPr lang="es-ES_tradnl"/>
        </a:p>
      </dgm:t>
    </dgm:pt>
    <dgm:pt modelId="{C8E193BA-5765-4F07-8128-5258B17C22EC}">
      <dgm:prSet phldrT="[Texto]"/>
      <dgm:spPr/>
      <dgm:t>
        <a:bodyPr/>
        <a:lstStyle/>
        <a:p>
          <a:r>
            <a:rPr lang="es-ES_tradnl" dirty="0" smtClean="0"/>
            <a:t>Búlgaro</a:t>
          </a:r>
          <a:endParaRPr lang="es-ES_tradnl" dirty="0"/>
        </a:p>
      </dgm:t>
    </dgm:pt>
    <dgm:pt modelId="{4B382EA7-1567-4011-B9F8-AB05489F44EB}" type="parTrans" cxnId="{89C514B5-036B-4E9A-AD41-B030A3A2406D}">
      <dgm:prSet/>
      <dgm:spPr/>
      <dgm:t>
        <a:bodyPr/>
        <a:lstStyle/>
        <a:p>
          <a:endParaRPr lang="es-ES_tradnl"/>
        </a:p>
      </dgm:t>
    </dgm:pt>
    <dgm:pt modelId="{879E9056-9EB8-4BF1-85AE-450796BBA7B9}" type="sibTrans" cxnId="{89C514B5-036B-4E9A-AD41-B030A3A2406D}">
      <dgm:prSet/>
      <dgm:spPr/>
      <dgm:t>
        <a:bodyPr/>
        <a:lstStyle/>
        <a:p>
          <a:endParaRPr lang="es-ES_tradnl"/>
        </a:p>
      </dgm:t>
    </dgm:pt>
    <dgm:pt modelId="{C6068F72-EA7C-4007-8398-90DDBFD3FDAE}">
      <dgm:prSet phldrT="[Texto]"/>
      <dgm:spPr/>
      <dgm:t>
        <a:bodyPr/>
        <a:lstStyle/>
        <a:p>
          <a:r>
            <a:rPr lang="es-ES_tradnl" dirty="0" smtClean="0"/>
            <a:t>Serbocroata</a:t>
          </a:r>
          <a:endParaRPr lang="es-ES_tradnl" dirty="0"/>
        </a:p>
      </dgm:t>
    </dgm:pt>
    <dgm:pt modelId="{6E3D3032-04BA-4512-8674-AF66E10703C3}" type="parTrans" cxnId="{FD7945A3-0BF0-48A3-9AD5-B0FAE216D1D5}">
      <dgm:prSet/>
      <dgm:spPr/>
      <dgm:t>
        <a:bodyPr/>
        <a:lstStyle/>
        <a:p>
          <a:endParaRPr lang="es-ES_tradnl"/>
        </a:p>
      </dgm:t>
    </dgm:pt>
    <dgm:pt modelId="{04B178D8-9C6E-4C88-945C-0FF44C3E15DC}" type="sibTrans" cxnId="{FD7945A3-0BF0-48A3-9AD5-B0FAE216D1D5}">
      <dgm:prSet/>
      <dgm:spPr/>
      <dgm:t>
        <a:bodyPr/>
        <a:lstStyle/>
        <a:p>
          <a:endParaRPr lang="es-ES_tradnl"/>
        </a:p>
      </dgm:t>
    </dgm:pt>
    <dgm:pt modelId="{B394D90F-E41A-41C1-A5DE-4CE4D20AA0CB}">
      <dgm:prSet phldrT="[Texto]"/>
      <dgm:spPr/>
      <dgm:t>
        <a:bodyPr/>
        <a:lstStyle/>
        <a:p>
          <a:r>
            <a:rPr lang="es-ES_tradnl" dirty="0" smtClean="0"/>
            <a:t>Checo</a:t>
          </a:r>
          <a:endParaRPr lang="es-ES_tradnl" dirty="0"/>
        </a:p>
      </dgm:t>
    </dgm:pt>
    <dgm:pt modelId="{E81D489A-04B9-4AE2-90D8-2F43EB292B2E}" type="parTrans" cxnId="{E209E002-3453-42F2-8CEC-5028AD69567C}">
      <dgm:prSet/>
      <dgm:spPr/>
      <dgm:t>
        <a:bodyPr/>
        <a:lstStyle/>
        <a:p>
          <a:endParaRPr lang="es-ES_tradnl"/>
        </a:p>
      </dgm:t>
    </dgm:pt>
    <dgm:pt modelId="{2A390911-BB56-43E9-9001-44F685684FB3}" type="sibTrans" cxnId="{E209E002-3453-42F2-8CEC-5028AD69567C}">
      <dgm:prSet/>
      <dgm:spPr/>
      <dgm:t>
        <a:bodyPr/>
        <a:lstStyle/>
        <a:p>
          <a:endParaRPr lang="es-ES_tradnl"/>
        </a:p>
      </dgm:t>
    </dgm:pt>
    <dgm:pt modelId="{78C45BA0-4174-48A4-967E-A2ED9B6D6D56}">
      <dgm:prSet phldrT="[Texto]"/>
      <dgm:spPr/>
      <dgm:t>
        <a:bodyPr/>
        <a:lstStyle/>
        <a:p>
          <a:r>
            <a:rPr lang="es-ES_tradnl" dirty="0" smtClean="0"/>
            <a:t>Eslovaco</a:t>
          </a:r>
          <a:endParaRPr lang="es-ES_tradnl" dirty="0"/>
        </a:p>
      </dgm:t>
    </dgm:pt>
    <dgm:pt modelId="{38EBAB39-5B58-46B0-8D64-DBE21920BF04}" type="parTrans" cxnId="{8E5E786F-6165-4C49-B734-DE775352DC90}">
      <dgm:prSet/>
      <dgm:spPr/>
      <dgm:t>
        <a:bodyPr/>
        <a:lstStyle/>
        <a:p>
          <a:endParaRPr lang="es-ES_tradnl"/>
        </a:p>
      </dgm:t>
    </dgm:pt>
    <dgm:pt modelId="{9344D418-01A8-4CD4-940E-600EE0F43C25}" type="sibTrans" cxnId="{8E5E786F-6165-4C49-B734-DE775352DC90}">
      <dgm:prSet/>
      <dgm:spPr/>
      <dgm:t>
        <a:bodyPr/>
        <a:lstStyle/>
        <a:p>
          <a:endParaRPr lang="es-ES_tradnl"/>
        </a:p>
      </dgm:t>
    </dgm:pt>
    <dgm:pt modelId="{AD2AF34F-1717-4F71-8FC1-6FF99AD3CFCB}">
      <dgm:prSet phldrT="[Texto]"/>
      <dgm:spPr/>
      <dgm:t>
        <a:bodyPr/>
        <a:lstStyle/>
        <a:p>
          <a:r>
            <a:rPr lang="es-ES_tradnl" dirty="0" smtClean="0"/>
            <a:t>polaco</a:t>
          </a:r>
          <a:endParaRPr lang="es-ES_tradnl" dirty="0"/>
        </a:p>
      </dgm:t>
    </dgm:pt>
    <dgm:pt modelId="{F4AE0DC4-3141-4348-AC8B-F21727CB0377}" type="parTrans" cxnId="{A72F8D59-ED6A-467F-9D8E-28FBEB84B476}">
      <dgm:prSet/>
      <dgm:spPr/>
      <dgm:t>
        <a:bodyPr/>
        <a:lstStyle/>
        <a:p>
          <a:endParaRPr lang="es-ES_tradnl"/>
        </a:p>
      </dgm:t>
    </dgm:pt>
    <dgm:pt modelId="{6D9F5398-78ED-412F-A554-DB1A8C8401A8}" type="sibTrans" cxnId="{A72F8D59-ED6A-467F-9D8E-28FBEB84B476}">
      <dgm:prSet/>
      <dgm:spPr/>
      <dgm:t>
        <a:bodyPr/>
        <a:lstStyle/>
        <a:p>
          <a:endParaRPr lang="es-ES_tradnl"/>
        </a:p>
      </dgm:t>
    </dgm:pt>
    <dgm:pt modelId="{A634C942-5EB9-465A-852E-76E84D9BBDD5}" type="pres">
      <dgm:prSet presAssocID="{96A273E5-07E3-4F69-A60D-AE078ACF9C6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726E363-C7E5-497F-BC17-11C227F22CDB}" type="pres">
      <dgm:prSet presAssocID="{F204D30C-DAFD-4965-896A-FE87F0F2ED51}" presName="root1" presStyleCnt="0"/>
      <dgm:spPr/>
    </dgm:pt>
    <dgm:pt modelId="{5C3945B3-EBA3-412B-84DC-35604604FD0A}" type="pres">
      <dgm:prSet presAssocID="{F204D30C-DAFD-4965-896A-FE87F0F2ED5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B13BA268-5581-4761-81B3-64B56D672EA0}" type="pres">
      <dgm:prSet presAssocID="{F204D30C-DAFD-4965-896A-FE87F0F2ED51}" presName="level2hierChild" presStyleCnt="0"/>
      <dgm:spPr/>
    </dgm:pt>
    <dgm:pt modelId="{C7D425CE-72AF-4229-913B-0FA4060571AA}" type="pres">
      <dgm:prSet presAssocID="{A1C3EA9E-40D2-405D-9105-C0DF58B3928E}" presName="conn2-1" presStyleLbl="parChTrans1D2" presStyleIdx="0" presStyleCnt="1"/>
      <dgm:spPr/>
    </dgm:pt>
    <dgm:pt modelId="{DC1D61CB-7C8C-4E87-A23A-5C64496CDC28}" type="pres">
      <dgm:prSet presAssocID="{A1C3EA9E-40D2-405D-9105-C0DF58B3928E}" presName="connTx" presStyleLbl="parChTrans1D2" presStyleIdx="0" presStyleCnt="1"/>
      <dgm:spPr/>
    </dgm:pt>
    <dgm:pt modelId="{28D8123D-790F-4E37-89FE-A18D66655119}" type="pres">
      <dgm:prSet presAssocID="{D2FDA5FD-D144-4D7D-B81B-04538E66599C}" presName="root2" presStyleCnt="0"/>
      <dgm:spPr/>
    </dgm:pt>
    <dgm:pt modelId="{A430BB46-7394-4F63-A642-C61FF7FFDC67}" type="pres">
      <dgm:prSet presAssocID="{D2FDA5FD-D144-4D7D-B81B-04538E66599C}" presName="LevelTwoTextNode" presStyleLbl="node2" presStyleIdx="0" presStyleCnt="1">
        <dgm:presLayoutVars>
          <dgm:chPref val="3"/>
        </dgm:presLayoutVars>
      </dgm:prSet>
      <dgm:spPr/>
    </dgm:pt>
    <dgm:pt modelId="{C4E8A196-ECBC-4DFD-BED0-5D3A584AEABF}" type="pres">
      <dgm:prSet presAssocID="{D2FDA5FD-D144-4D7D-B81B-04538E66599C}" presName="level3hierChild" presStyleCnt="0"/>
      <dgm:spPr/>
    </dgm:pt>
    <dgm:pt modelId="{F2142E70-92D0-4789-97D6-BBA5F3C54F10}" type="pres">
      <dgm:prSet presAssocID="{0F61FFB8-AD11-426C-BA75-5C28DE60EEB5}" presName="conn2-1" presStyleLbl="parChTrans1D3" presStyleIdx="0" presStyleCnt="8"/>
      <dgm:spPr/>
    </dgm:pt>
    <dgm:pt modelId="{E61E6075-59FA-4410-A03B-790D42960228}" type="pres">
      <dgm:prSet presAssocID="{0F61FFB8-AD11-426C-BA75-5C28DE60EEB5}" presName="connTx" presStyleLbl="parChTrans1D3" presStyleIdx="0" presStyleCnt="8"/>
      <dgm:spPr/>
    </dgm:pt>
    <dgm:pt modelId="{B02DBF4A-70B4-4670-9C1E-F90C0DE66B9D}" type="pres">
      <dgm:prSet presAssocID="{BA89CB12-7A07-483D-8747-5715F66CF14D}" presName="root2" presStyleCnt="0"/>
      <dgm:spPr/>
    </dgm:pt>
    <dgm:pt modelId="{3C2AA572-701F-4ABF-98A9-BBE97F0B2EE6}" type="pres">
      <dgm:prSet presAssocID="{BA89CB12-7A07-483D-8747-5715F66CF14D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B07CBF92-D7B6-4C37-ABD9-2F5B6527743C}" type="pres">
      <dgm:prSet presAssocID="{BA89CB12-7A07-483D-8747-5715F66CF14D}" presName="level3hierChild" presStyleCnt="0"/>
      <dgm:spPr/>
    </dgm:pt>
    <dgm:pt modelId="{FD6DE6A4-615F-420E-9A23-8EA9ECF99E60}" type="pres">
      <dgm:prSet presAssocID="{31A8D976-9739-49D4-85D3-37AD99885350}" presName="conn2-1" presStyleLbl="parChTrans1D3" presStyleIdx="1" presStyleCnt="8"/>
      <dgm:spPr/>
    </dgm:pt>
    <dgm:pt modelId="{AE660267-4886-4476-AF05-D0DC5FA012FD}" type="pres">
      <dgm:prSet presAssocID="{31A8D976-9739-49D4-85D3-37AD99885350}" presName="connTx" presStyleLbl="parChTrans1D3" presStyleIdx="1" presStyleCnt="8"/>
      <dgm:spPr/>
    </dgm:pt>
    <dgm:pt modelId="{62158D50-CDA9-437C-BB5B-E5D669B4B7A1}" type="pres">
      <dgm:prSet presAssocID="{FFC86854-C3CE-455F-8982-E5F3D1EA9D22}" presName="root2" presStyleCnt="0"/>
      <dgm:spPr/>
    </dgm:pt>
    <dgm:pt modelId="{A8EB01BF-9AB8-495A-8773-499DD3D5F47A}" type="pres">
      <dgm:prSet presAssocID="{FFC86854-C3CE-455F-8982-E5F3D1EA9D22}" presName="LevelTwoTextNode" presStyleLbl="node3" presStyleIdx="1" presStyleCnt="8">
        <dgm:presLayoutVars>
          <dgm:chPref val="3"/>
        </dgm:presLayoutVars>
      </dgm:prSet>
      <dgm:spPr/>
    </dgm:pt>
    <dgm:pt modelId="{EA1C5316-E808-45B4-9227-339661F19C39}" type="pres">
      <dgm:prSet presAssocID="{FFC86854-C3CE-455F-8982-E5F3D1EA9D22}" presName="level3hierChild" presStyleCnt="0"/>
      <dgm:spPr/>
    </dgm:pt>
    <dgm:pt modelId="{14D1EEDC-4730-48D5-A5BC-2150965436AF}" type="pres">
      <dgm:prSet presAssocID="{78FA3C98-3881-4499-8FC8-76E586E9A23C}" presName="conn2-1" presStyleLbl="parChTrans1D3" presStyleIdx="2" presStyleCnt="8"/>
      <dgm:spPr/>
    </dgm:pt>
    <dgm:pt modelId="{1B0963C5-9F90-442F-AFBA-6C38BFD57C37}" type="pres">
      <dgm:prSet presAssocID="{78FA3C98-3881-4499-8FC8-76E586E9A23C}" presName="connTx" presStyleLbl="parChTrans1D3" presStyleIdx="2" presStyleCnt="8"/>
      <dgm:spPr/>
    </dgm:pt>
    <dgm:pt modelId="{1A0B281F-7CAF-482D-807F-1E912BF7B05D}" type="pres">
      <dgm:prSet presAssocID="{4903975E-FD1E-434A-B4CD-74CF5E816869}" presName="root2" presStyleCnt="0"/>
      <dgm:spPr/>
    </dgm:pt>
    <dgm:pt modelId="{93EC8372-BF37-4018-BB28-21BBE71DB901}" type="pres">
      <dgm:prSet presAssocID="{4903975E-FD1E-434A-B4CD-74CF5E816869}" presName="LevelTwoTextNode" presStyleLbl="node3" presStyleIdx="2" presStyleCnt="8">
        <dgm:presLayoutVars>
          <dgm:chPref val="3"/>
        </dgm:presLayoutVars>
      </dgm:prSet>
      <dgm:spPr/>
    </dgm:pt>
    <dgm:pt modelId="{BEC93F0F-430B-47A8-B6DC-F538F05719EE}" type="pres">
      <dgm:prSet presAssocID="{4903975E-FD1E-434A-B4CD-74CF5E816869}" presName="level3hierChild" presStyleCnt="0"/>
      <dgm:spPr/>
    </dgm:pt>
    <dgm:pt modelId="{4AC1641C-B8AF-4A4E-8780-ECD9FC07363A}" type="pres">
      <dgm:prSet presAssocID="{4B382EA7-1567-4011-B9F8-AB05489F44EB}" presName="conn2-1" presStyleLbl="parChTrans1D3" presStyleIdx="3" presStyleCnt="8"/>
      <dgm:spPr/>
    </dgm:pt>
    <dgm:pt modelId="{E7FF1D62-CFCF-45A0-BC5E-463111290216}" type="pres">
      <dgm:prSet presAssocID="{4B382EA7-1567-4011-B9F8-AB05489F44EB}" presName="connTx" presStyleLbl="parChTrans1D3" presStyleIdx="3" presStyleCnt="8"/>
      <dgm:spPr/>
    </dgm:pt>
    <dgm:pt modelId="{DCB1D4A4-4A2D-45DA-932B-9BBE119BA0CB}" type="pres">
      <dgm:prSet presAssocID="{C8E193BA-5765-4F07-8128-5258B17C22EC}" presName="root2" presStyleCnt="0"/>
      <dgm:spPr/>
    </dgm:pt>
    <dgm:pt modelId="{1B8117AD-6615-483A-929E-8E5776C799E8}" type="pres">
      <dgm:prSet presAssocID="{C8E193BA-5765-4F07-8128-5258B17C22EC}" presName="LevelTwoTextNode" presStyleLbl="node3" presStyleIdx="3" presStyleCnt="8">
        <dgm:presLayoutVars>
          <dgm:chPref val="3"/>
        </dgm:presLayoutVars>
      </dgm:prSet>
      <dgm:spPr/>
    </dgm:pt>
    <dgm:pt modelId="{AC8D36CB-FAA3-4B44-8C24-9203D3B03490}" type="pres">
      <dgm:prSet presAssocID="{C8E193BA-5765-4F07-8128-5258B17C22EC}" presName="level3hierChild" presStyleCnt="0"/>
      <dgm:spPr/>
    </dgm:pt>
    <dgm:pt modelId="{31B9B08C-4D55-46F4-AEF0-ACC82D6E229F}" type="pres">
      <dgm:prSet presAssocID="{6E3D3032-04BA-4512-8674-AF66E10703C3}" presName="conn2-1" presStyleLbl="parChTrans1D3" presStyleIdx="4" presStyleCnt="8"/>
      <dgm:spPr/>
    </dgm:pt>
    <dgm:pt modelId="{812BC613-6802-445D-BFAE-BEE976062E17}" type="pres">
      <dgm:prSet presAssocID="{6E3D3032-04BA-4512-8674-AF66E10703C3}" presName="connTx" presStyleLbl="parChTrans1D3" presStyleIdx="4" presStyleCnt="8"/>
      <dgm:spPr/>
    </dgm:pt>
    <dgm:pt modelId="{D5F3220C-69E6-46E0-980C-2B51E97ACFD7}" type="pres">
      <dgm:prSet presAssocID="{C6068F72-EA7C-4007-8398-90DDBFD3FDAE}" presName="root2" presStyleCnt="0"/>
      <dgm:spPr/>
    </dgm:pt>
    <dgm:pt modelId="{928D4A94-14DB-4BBA-9A3B-904CDF2A46EC}" type="pres">
      <dgm:prSet presAssocID="{C6068F72-EA7C-4007-8398-90DDBFD3FDAE}" presName="LevelTwoTextNode" presStyleLbl="node3" presStyleIdx="4" presStyleCnt="8">
        <dgm:presLayoutVars>
          <dgm:chPref val="3"/>
        </dgm:presLayoutVars>
      </dgm:prSet>
      <dgm:spPr/>
    </dgm:pt>
    <dgm:pt modelId="{789006D1-CB3F-44CC-A529-3878752E48BA}" type="pres">
      <dgm:prSet presAssocID="{C6068F72-EA7C-4007-8398-90DDBFD3FDAE}" presName="level3hierChild" presStyleCnt="0"/>
      <dgm:spPr/>
    </dgm:pt>
    <dgm:pt modelId="{CFF555EE-F694-4511-8EDD-0B982808B847}" type="pres">
      <dgm:prSet presAssocID="{E81D489A-04B9-4AE2-90D8-2F43EB292B2E}" presName="conn2-1" presStyleLbl="parChTrans1D3" presStyleIdx="5" presStyleCnt="8"/>
      <dgm:spPr/>
    </dgm:pt>
    <dgm:pt modelId="{09262677-A6C6-45AD-92D5-50C0FE1C4F1B}" type="pres">
      <dgm:prSet presAssocID="{E81D489A-04B9-4AE2-90D8-2F43EB292B2E}" presName="connTx" presStyleLbl="parChTrans1D3" presStyleIdx="5" presStyleCnt="8"/>
      <dgm:spPr/>
    </dgm:pt>
    <dgm:pt modelId="{BA89FF75-5E90-4728-802C-ABF42F8CC3A5}" type="pres">
      <dgm:prSet presAssocID="{B394D90F-E41A-41C1-A5DE-4CE4D20AA0CB}" presName="root2" presStyleCnt="0"/>
      <dgm:spPr/>
    </dgm:pt>
    <dgm:pt modelId="{496EEBCA-7C67-430A-841F-31969CC09783}" type="pres">
      <dgm:prSet presAssocID="{B394D90F-E41A-41C1-A5DE-4CE4D20AA0CB}" presName="LevelTwoTextNode" presStyleLbl="node3" presStyleIdx="5" presStyleCnt="8">
        <dgm:presLayoutVars>
          <dgm:chPref val="3"/>
        </dgm:presLayoutVars>
      </dgm:prSet>
      <dgm:spPr/>
    </dgm:pt>
    <dgm:pt modelId="{B5C74483-AC79-4CC2-B014-EF68C87A3E0D}" type="pres">
      <dgm:prSet presAssocID="{B394D90F-E41A-41C1-A5DE-4CE4D20AA0CB}" presName="level3hierChild" presStyleCnt="0"/>
      <dgm:spPr/>
    </dgm:pt>
    <dgm:pt modelId="{7514D538-392A-48E2-8B83-405D219C040E}" type="pres">
      <dgm:prSet presAssocID="{38EBAB39-5B58-46B0-8D64-DBE21920BF04}" presName="conn2-1" presStyleLbl="parChTrans1D3" presStyleIdx="6" presStyleCnt="8"/>
      <dgm:spPr/>
    </dgm:pt>
    <dgm:pt modelId="{0267AE18-220E-473B-BFF9-3D08FD659232}" type="pres">
      <dgm:prSet presAssocID="{38EBAB39-5B58-46B0-8D64-DBE21920BF04}" presName="connTx" presStyleLbl="parChTrans1D3" presStyleIdx="6" presStyleCnt="8"/>
      <dgm:spPr/>
    </dgm:pt>
    <dgm:pt modelId="{C405E29A-E9FC-4D44-B052-7211D73A9E9B}" type="pres">
      <dgm:prSet presAssocID="{78C45BA0-4174-48A4-967E-A2ED9B6D6D56}" presName="root2" presStyleCnt="0"/>
      <dgm:spPr/>
    </dgm:pt>
    <dgm:pt modelId="{2614611F-7740-456B-A35C-7E532506533D}" type="pres">
      <dgm:prSet presAssocID="{78C45BA0-4174-48A4-967E-A2ED9B6D6D56}" presName="LevelTwoTextNode" presStyleLbl="node3" presStyleIdx="6" presStyleCnt="8">
        <dgm:presLayoutVars>
          <dgm:chPref val="3"/>
        </dgm:presLayoutVars>
      </dgm:prSet>
      <dgm:spPr/>
    </dgm:pt>
    <dgm:pt modelId="{D1FE7632-CDCE-4A52-9DEB-2F359F25D4E6}" type="pres">
      <dgm:prSet presAssocID="{78C45BA0-4174-48A4-967E-A2ED9B6D6D56}" presName="level3hierChild" presStyleCnt="0"/>
      <dgm:spPr/>
    </dgm:pt>
    <dgm:pt modelId="{5BB5B197-9DFD-47B6-81D0-18043EF698F0}" type="pres">
      <dgm:prSet presAssocID="{F4AE0DC4-3141-4348-AC8B-F21727CB0377}" presName="conn2-1" presStyleLbl="parChTrans1D3" presStyleIdx="7" presStyleCnt="8"/>
      <dgm:spPr/>
    </dgm:pt>
    <dgm:pt modelId="{5ED7DD5C-68A6-4B46-8B90-A396FED5DD11}" type="pres">
      <dgm:prSet presAssocID="{F4AE0DC4-3141-4348-AC8B-F21727CB0377}" presName="connTx" presStyleLbl="parChTrans1D3" presStyleIdx="7" presStyleCnt="8"/>
      <dgm:spPr/>
    </dgm:pt>
    <dgm:pt modelId="{6380C2DA-730C-446D-904F-8CCF482DEDA2}" type="pres">
      <dgm:prSet presAssocID="{AD2AF34F-1717-4F71-8FC1-6FF99AD3CFCB}" presName="root2" presStyleCnt="0"/>
      <dgm:spPr/>
    </dgm:pt>
    <dgm:pt modelId="{792561DD-A330-4EFA-AD4C-238251E0AB66}" type="pres">
      <dgm:prSet presAssocID="{AD2AF34F-1717-4F71-8FC1-6FF99AD3CFCB}" presName="LevelTwoTextNode" presStyleLbl="node3" presStyleIdx="7" presStyleCnt="8">
        <dgm:presLayoutVars>
          <dgm:chPref val="3"/>
        </dgm:presLayoutVars>
      </dgm:prSet>
      <dgm:spPr/>
    </dgm:pt>
    <dgm:pt modelId="{E6664648-FCA8-48D5-9B50-10D34E3BD2E7}" type="pres">
      <dgm:prSet presAssocID="{AD2AF34F-1717-4F71-8FC1-6FF99AD3CFCB}" presName="level3hierChild" presStyleCnt="0"/>
      <dgm:spPr/>
    </dgm:pt>
  </dgm:ptLst>
  <dgm:cxnLst>
    <dgm:cxn modelId="{4DDF8D4C-1BF5-4107-85C6-BC576FE77B10}" type="presOf" srcId="{6E3D3032-04BA-4512-8674-AF66E10703C3}" destId="{31B9B08C-4D55-46F4-AEF0-ACC82D6E229F}" srcOrd="0" destOrd="0" presId="urn:microsoft.com/office/officeart/2008/layout/HorizontalMultiLevelHierarchy"/>
    <dgm:cxn modelId="{A3ADC11D-DE88-4D8B-A60B-61D0387ECA39}" type="presOf" srcId="{6E3D3032-04BA-4512-8674-AF66E10703C3}" destId="{812BC613-6802-445D-BFAE-BEE976062E17}" srcOrd="1" destOrd="0" presId="urn:microsoft.com/office/officeart/2008/layout/HorizontalMultiLevelHierarchy"/>
    <dgm:cxn modelId="{7EE94F09-0C59-4FDF-BF63-DBFB8AB88DC2}" type="presOf" srcId="{F4AE0DC4-3141-4348-AC8B-F21727CB0377}" destId="{5ED7DD5C-68A6-4B46-8B90-A396FED5DD11}" srcOrd="1" destOrd="0" presId="urn:microsoft.com/office/officeart/2008/layout/HorizontalMultiLevelHierarchy"/>
    <dgm:cxn modelId="{9EDBF110-EB02-4999-B4D1-29062385BD77}" type="presOf" srcId="{D2FDA5FD-D144-4D7D-B81B-04538E66599C}" destId="{A430BB46-7394-4F63-A642-C61FF7FFDC67}" srcOrd="0" destOrd="0" presId="urn:microsoft.com/office/officeart/2008/layout/HorizontalMultiLevelHierarchy"/>
    <dgm:cxn modelId="{77970E28-2165-4494-8A2E-DF5EEEDD2C2C}" type="presOf" srcId="{4B382EA7-1567-4011-B9F8-AB05489F44EB}" destId="{4AC1641C-B8AF-4A4E-8780-ECD9FC07363A}" srcOrd="0" destOrd="0" presId="urn:microsoft.com/office/officeart/2008/layout/HorizontalMultiLevelHierarchy"/>
    <dgm:cxn modelId="{8E5E786F-6165-4C49-B734-DE775352DC90}" srcId="{D2FDA5FD-D144-4D7D-B81B-04538E66599C}" destId="{78C45BA0-4174-48A4-967E-A2ED9B6D6D56}" srcOrd="6" destOrd="0" parTransId="{38EBAB39-5B58-46B0-8D64-DBE21920BF04}" sibTransId="{9344D418-01A8-4CD4-940E-600EE0F43C25}"/>
    <dgm:cxn modelId="{95E30FBD-691A-40FA-B94A-E303B3F3284A}" srcId="{D2FDA5FD-D144-4D7D-B81B-04538E66599C}" destId="{4903975E-FD1E-434A-B4CD-74CF5E816869}" srcOrd="2" destOrd="0" parTransId="{78FA3C98-3881-4499-8FC8-76E586E9A23C}" sibTransId="{53BF4635-5206-456F-B18D-715DA8194097}"/>
    <dgm:cxn modelId="{E209E002-3453-42F2-8CEC-5028AD69567C}" srcId="{D2FDA5FD-D144-4D7D-B81B-04538E66599C}" destId="{B394D90F-E41A-41C1-A5DE-4CE4D20AA0CB}" srcOrd="5" destOrd="0" parTransId="{E81D489A-04B9-4AE2-90D8-2F43EB292B2E}" sibTransId="{2A390911-BB56-43E9-9001-44F685684FB3}"/>
    <dgm:cxn modelId="{2C5262CA-F9B5-490F-9A08-08A8C8E12356}" type="presOf" srcId="{AD2AF34F-1717-4F71-8FC1-6FF99AD3CFCB}" destId="{792561DD-A330-4EFA-AD4C-238251E0AB66}" srcOrd="0" destOrd="0" presId="urn:microsoft.com/office/officeart/2008/layout/HorizontalMultiLevelHierarchy"/>
    <dgm:cxn modelId="{8F893220-593F-44ED-8DB6-6C4850E02912}" type="presOf" srcId="{C6068F72-EA7C-4007-8398-90DDBFD3FDAE}" destId="{928D4A94-14DB-4BBA-9A3B-904CDF2A46EC}" srcOrd="0" destOrd="0" presId="urn:microsoft.com/office/officeart/2008/layout/HorizontalMultiLevelHierarchy"/>
    <dgm:cxn modelId="{94483044-9F1B-411C-92CD-9F0FC16DDDA3}" type="presOf" srcId="{78FA3C98-3881-4499-8FC8-76E586E9A23C}" destId="{1B0963C5-9F90-442F-AFBA-6C38BFD57C37}" srcOrd="1" destOrd="0" presId="urn:microsoft.com/office/officeart/2008/layout/HorizontalMultiLevelHierarchy"/>
    <dgm:cxn modelId="{25CBC793-49FC-429D-B4B6-207CF18BC6F9}" srcId="{D2FDA5FD-D144-4D7D-B81B-04538E66599C}" destId="{FFC86854-C3CE-455F-8982-E5F3D1EA9D22}" srcOrd="1" destOrd="0" parTransId="{31A8D976-9739-49D4-85D3-37AD99885350}" sibTransId="{F9D3E2F8-910B-4B86-9D7F-AFC6DF6E24C9}"/>
    <dgm:cxn modelId="{8E561F6B-F75A-4B17-898C-210E18DEDBB4}" srcId="{F204D30C-DAFD-4965-896A-FE87F0F2ED51}" destId="{D2FDA5FD-D144-4D7D-B81B-04538E66599C}" srcOrd="0" destOrd="0" parTransId="{A1C3EA9E-40D2-405D-9105-C0DF58B3928E}" sibTransId="{D4CC7120-6CCE-4827-9C6E-7B59346A421B}"/>
    <dgm:cxn modelId="{E3262644-EFBB-4C6C-89FF-35E1E63FECA5}" type="presOf" srcId="{4B382EA7-1567-4011-B9F8-AB05489F44EB}" destId="{E7FF1D62-CFCF-45A0-BC5E-463111290216}" srcOrd="1" destOrd="0" presId="urn:microsoft.com/office/officeart/2008/layout/HorizontalMultiLevelHierarchy"/>
    <dgm:cxn modelId="{C18F4DF5-8792-4792-8D8A-01934DDB96C8}" type="presOf" srcId="{38EBAB39-5B58-46B0-8D64-DBE21920BF04}" destId="{0267AE18-220E-473B-BFF9-3D08FD659232}" srcOrd="1" destOrd="0" presId="urn:microsoft.com/office/officeart/2008/layout/HorizontalMultiLevelHierarchy"/>
    <dgm:cxn modelId="{D07BE151-09B5-41A4-B551-CEEC52C01D05}" type="presOf" srcId="{C8E193BA-5765-4F07-8128-5258B17C22EC}" destId="{1B8117AD-6615-483A-929E-8E5776C799E8}" srcOrd="0" destOrd="0" presId="urn:microsoft.com/office/officeart/2008/layout/HorizontalMultiLevelHierarchy"/>
    <dgm:cxn modelId="{BA72514E-61FA-46E6-A4D2-4D89DF68E922}" type="presOf" srcId="{0F61FFB8-AD11-426C-BA75-5C28DE60EEB5}" destId="{E61E6075-59FA-4410-A03B-790D42960228}" srcOrd="1" destOrd="0" presId="urn:microsoft.com/office/officeart/2008/layout/HorizontalMultiLevelHierarchy"/>
    <dgm:cxn modelId="{4BB0A232-A4CA-469B-81D9-6B57BF6A33D8}" srcId="{D2FDA5FD-D144-4D7D-B81B-04538E66599C}" destId="{BA89CB12-7A07-483D-8747-5715F66CF14D}" srcOrd="0" destOrd="0" parTransId="{0F61FFB8-AD11-426C-BA75-5C28DE60EEB5}" sibTransId="{94292287-0E9F-49D3-A7FD-990C8A7B6B04}"/>
    <dgm:cxn modelId="{FD7945A3-0BF0-48A3-9AD5-B0FAE216D1D5}" srcId="{D2FDA5FD-D144-4D7D-B81B-04538E66599C}" destId="{C6068F72-EA7C-4007-8398-90DDBFD3FDAE}" srcOrd="4" destOrd="0" parTransId="{6E3D3032-04BA-4512-8674-AF66E10703C3}" sibTransId="{04B178D8-9C6E-4C88-945C-0FF44C3E15DC}"/>
    <dgm:cxn modelId="{E77852D3-268B-41DE-905F-35F0E67F426C}" type="presOf" srcId="{38EBAB39-5B58-46B0-8D64-DBE21920BF04}" destId="{7514D538-392A-48E2-8B83-405D219C040E}" srcOrd="0" destOrd="0" presId="urn:microsoft.com/office/officeart/2008/layout/HorizontalMultiLevelHierarchy"/>
    <dgm:cxn modelId="{409BFABD-01E9-4235-A2CB-A95101E600AD}" type="presOf" srcId="{A1C3EA9E-40D2-405D-9105-C0DF58B3928E}" destId="{DC1D61CB-7C8C-4E87-A23A-5C64496CDC28}" srcOrd="1" destOrd="0" presId="urn:microsoft.com/office/officeart/2008/layout/HorizontalMultiLevelHierarchy"/>
    <dgm:cxn modelId="{31EF4D6D-17C5-4BF2-89AD-7AC7713C27B8}" type="presOf" srcId="{78FA3C98-3881-4499-8FC8-76E586E9A23C}" destId="{14D1EEDC-4730-48D5-A5BC-2150965436AF}" srcOrd="0" destOrd="0" presId="urn:microsoft.com/office/officeart/2008/layout/HorizontalMultiLevelHierarchy"/>
    <dgm:cxn modelId="{2557B2EA-53E0-40F8-BAD6-1F7BB17E18CB}" type="presOf" srcId="{E81D489A-04B9-4AE2-90D8-2F43EB292B2E}" destId="{09262677-A6C6-45AD-92D5-50C0FE1C4F1B}" srcOrd="1" destOrd="0" presId="urn:microsoft.com/office/officeart/2008/layout/HorizontalMultiLevelHierarchy"/>
    <dgm:cxn modelId="{DA22F8DB-7480-4DB3-AC3D-994D656BF002}" type="presOf" srcId="{4903975E-FD1E-434A-B4CD-74CF5E816869}" destId="{93EC8372-BF37-4018-BB28-21BBE71DB901}" srcOrd="0" destOrd="0" presId="urn:microsoft.com/office/officeart/2008/layout/HorizontalMultiLevelHierarchy"/>
    <dgm:cxn modelId="{D4CD13F6-F41C-45C8-9CA9-2F3E0844C79E}" type="presOf" srcId="{31A8D976-9739-49D4-85D3-37AD99885350}" destId="{FD6DE6A4-615F-420E-9A23-8EA9ECF99E60}" srcOrd="0" destOrd="0" presId="urn:microsoft.com/office/officeart/2008/layout/HorizontalMultiLevelHierarchy"/>
    <dgm:cxn modelId="{89C514B5-036B-4E9A-AD41-B030A3A2406D}" srcId="{D2FDA5FD-D144-4D7D-B81B-04538E66599C}" destId="{C8E193BA-5765-4F07-8128-5258B17C22EC}" srcOrd="3" destOrd="0" parTransId="{4B382EA7-1567-4011-B9F8-AB05489F44EB}" sibTransId="{879E9056-9EB8-4BF1-85AE-450796BBA7B9}"/>
    <dgm:cxn modelId="{A72F8D59-ED6A-467F-9D8E-28FBEB84B476}" srcId="{D2FDA5FD-D144-4D7D-B81B-04538E66599C}" destId="{AD2AF34F-1717-4F71-8FC1-6FF99AD3CFCB}" srcOrd="7" destOrd="0" parTransId="{F4AE0DC4-3141-4348-AC8B-F21727CB0377}" sibTransId="{6D9F5398-78ED-412F-A554-DB1A8C8401A8}"/>
    <dgm:cxn modelId="{4A4BFCCD-4BC6-4E8B-BAE9-A2CE719C9E33}" type="presOf" srcId="{FFC86854-C3CE-455F-8982-E5F3D1EA9D22}" destId="{A8EB01BF-9AB8-495A-8773-499DD3D5F47A}" srcOrd="0" destOrd="0" presId="urn:microsoft.com/office/officeart/2008/layout/HorizontalMultiLevelHierarchy"/>
    <dgm:cxn modelId="{A3682FB6-C3FC-4FBF-9352-7FAEA42E1ADE}" type="presOf" srcId="{A1C3EA9E-40D2-405D-9105-C0DF58B3928E}" destId="{C7D425CE-72AF-4229-913B-0FA4060571AA}" srcOrd="0" destOrd="0" presId="urn:microsoft.com/office/officeart/2008/layout/HorizontalMultiLevelHierarchy"/>
    <dgm:cxn modelId="{1F4FFB07-332B-4A4C-9AE3-35BAB8CE0474}" srcId="{96A273E5-07E3-4F69-A60D-AE078ACF9C6F}" destId="{F204D30C-DAFD-4965-896A-FE87F0F2ED51}" srcOrd="0" destOrd="0" parTransId="{D8A7C8CC-56B8-40FC-813D-A673F4F7F786}" sibTransId="{5D14AC41-3B02-46A8-9848-6A478774066A}"/>
    <dgm:cxn modelId="{B0E12A39-E941-4DE1-B5CD-471E2E52B053}" type="presOf" srcId="{31A8D976-9739-49D4-85D3-37AD99885350}" destId="{AE660267-4886-4476-AF05-D0DC5FA012FD}" srcOrd="1" destOrd="0" presId="urn:microsoft.com/office/officeart/2008/layout/HorizontalMultiLevelHierarchy"/>
    <dgm:cxn modelId="{9017045A-1EA7-407D-A2C4-7546DC20B4F9}" type="presOf" srcId="{96A273E5-07E3-4F69-A60D-AE078ACF9C6F}" destId="{A634C942-5EB9-465A-852E-76E84D9BBDD5}" srcOrd="0" destOrd="0" presId="urn:microsoft.com/office/officeart/2008/layout/HorizontalMultiLevelHierarchy"/>
    <dgm:cxn modelId="{9AEE00C3-24C1-4929-B0D3-327B158B5AA2}" type="presOf" srcId="{F204D30C-DAFD-4965-896A-FE87F0F2ED51}" destId="{5C3945B3-EBA3-412B-84DC-35604604FD0A}" srcOrd="0" destOrd="0" presId="urn:microsoft.com/office/officeart/2008/layout/HorizontalMultiLevelHierarchy"/>
    <dgm:cxn modelId="{7D80EC3E-35CB-44FA-8793-0CBD17A091C7}" type="presOf" srcId="{E81D489A-04B9-4AE2-90D8-2F43EB292B2E}" destId="{CFF555EE-F694-4511-8EDD-0B982808B847}" srcOrd="0" destOrd="0" presId="urn:microsoft.com/office/officeart/2008/layout/HorizontalMultiLevelHierarchy"/>
    <dgm:cxn modelId="{CFD1D4D8-BC17-479E-A37D-7A8FEF0D31BC}" type="presOf" srcId="{78C45BA0-4174-48A4-967E-A2ED9B6D6D56}" destId="{2614611F-7740-456B-A35C-7E532506533D}" srcOrd="0" destOrd="0" presId="urn:microsoft.com/office/officeart/2008/layout/HorizontalMultiLevelHierarchy"/>
    <dgm:cxn modelId="{0E223FCE-A693-4120-877D-C990E7FCFB41}" type="presOf" srcId="{F4AE0DC4-3141-4348-AC8B-F21727CB0377}" destId="{5BB5B197-9DFD-47B6-81D0-18043EF698F0}" srcOrd="0" destOrd="0" presId="urn:microsoft.com/office/officeart/2008/layout/HorizontalMultiLevelHierarchy"/>
    <dgm:cxn modelId="{4202CB11-ACB6-4482-8CD0-68C48CE45C6D}" type="presOf" srcId="{0F61FFB8-AD11-426C-BA75-5C28DE60EEB5}" destId="{F2142E70-92D0-4789-97D6-BBA5F3C54F10}" srcOrd="0" destOrd="0" presId="urn:microsoft.com/office/officeart/2008/layout/HorizontalMultiLevelHierarchy"/>
    <dgm:cxn modelId="{69F20DDF-CADE-493A-805F-FB02BB47EBF8}" type="presOf" srcId="{B394D90F-E41A-41C1-A5DE-4CE4D20AA0CB}" destId="{496EEBCA-7C67-430A-841F-31969CC09783}" srcOrd="0" destOrd="0" presId="urn:microsoft.com/office/officeart/2008/layout/HorizontalMultiLevelHierarchy"/>
    <dgm:cxn modelId="{1881473B-FCAA-4615-8D63-BC3946EEFD4F}" type="presOf" srcId="{BA89CB12-7A07-483D-8747-5715F66CF14D}" destId="{3C2AA572-701F-4ABF-98A9-BBE97F0B2EE6}" srcOrd="0" destOrd="0" presId="urn:microsoft.com/office/officeart/2008/layout/HorizontalMultiLevelHierarchy"/>
    <dgm:cxn modelId="{C0DBA07B-9CDF-42D8-B7FA-F0E7CCAC2D1B}" type="presParOf" srcId="{A634C942-5EB9-465A-852E-76E84D9BBDD5}" destId="{F726E363-C7E5-497F-BC17-11C227F22CDB}" srcOrd="0" destOrd="0" presId="urn:microsoft.com/office/officeart/2008/layout/HorizontalMultiLevelHierarchy"/>
    <dgm:cxn modelId="{3B027D8F-C81D-44C9-98C8-3EA25C2D4568}" type="presParOf" srcId="{F726E363-C7E5-497F-BC17-11C227F22CDB}" destId="{5C3945B3-EBA3-412B-84DC-35604604FD0A}" srcOrd="0" destOrd="0" presId="urn:microsoft.com/office/officeart/2008/layout/HorizontalMultiLevelHierarchy"/>
    <dgm:cxn modelId="{56CD355B-9C47-41AC-B83E-558952EA922A}" type="presParOf" srcId="{F726E363-C7E5-497F-BC17-11C227F22CDB}" destId="{B13BA268-5581-4761-81B3-64B56D672EA0}" srcOrd="1" destOrd="0" presId="urn:microsoft.com/office/officeart/2008/layout/HorizontalMultiLevelHierarchy"/>
    <dgm:cxn modelId="{8D4D09B0-4153-4D51-A139-BFEC93BA21EA}" type="presParOf" srcId="{B13BA268-5581-4761-81B3-64B56D672EA0}" destId="{C7D425CE-72AF-4229-913B-0FA4060571AA}" srcOrd="0" destOrd="0" presId="urn:microsoft.com/office/officeart/2008/layout/HorizontalMultiLevelHierarchy"/>
    <dgm:cxn modelId="{09BDC8EB-48FB-4CCD-B219-8A5AE0B98D18}" type="presParOf" srcId="{C7D425CE-72AF-4229-913B-0FA4060571AA}" destId="{DC1D61CB-7C8C-4E87-A23A-5C64496CDC28}" srcOrd="0" destOrd="0" presId="urn:microsoft.com/office/officeart/2008/layout/HorizontalMultiLevelHierarchy"/>
    <dgm:cxn modelId="{77117539-3C6E-406E-AB50-0D0D863A5A26}" type="presParOf" srcId="{B13BA268-5581-4761-81B3-64B56D672EA0}" destId="{28D8123D-790F-4E37-89FE-A18D66655119}" srcOrd="1" destOrd="0" presId="urn:microsoft.com/office/officeart/2008/layout/HorizontalMultiLevelHierarchy"/>
    <dgm:cxn modelId="{F677B6FF-AAD9-49B6-B732-4C722CD1EB1D}" type="presParOf" srcId="{28D8123D-790F-4E37-89FE-A18D66655119}" destId="{A430BB46-7394-4F63-A642-C61FF7FFDC67}" srcOrd="0" destOrd="0" presId="urn:microsoft.com/office/officeart/2008/layout/HorizontalMultiLevelHierarchy"/>
    <dgm:cxn modelId="{E08A6BC6-3C06-4959-BFFD-B924DD80E468}" type="presParOf" srcId="{28D8123D-790F-4E37-89FE-A18D66655119}" destId="{C4E8A196-ECBC-4DFD-BED0-5D3A584AEABF}" srcOrd="1" destOrd="0" presId="urn:microsoft.com/office/officeart/2008/layout/HorizontalMultiLevelHierarchy"/>
    <dgm:cxn modelId="{2843FFA8-A241-4546-A07B-45ABCDBA7433}" type="presParOf" srcId="{C4E8A196-ECBC-4DFD-BED0-5D3A584AEABF}" destId="{F2142E70-92D0-4789-97D6-BBA5F3C54F10}" srcOrd="0" destOrd="0" presId="urn:microsoft.com/office/officeart/2008/layout/HorizontalMultiLevelHierarchy"/>
    <dgm:cxn modelId="{2F9BC3A4-3E3D-41AF-8332-6AC18009792B}" type="presParOf" srcId="{F2142E70-92D0-4789-97D6-BBA5F3C54F10}" destId="{E61E6075-59FA-4410-A03B-790D42960228}" srcOrd="0" destOrd="0" presId="urn:microsoft.com/office/officeart/2008/layout/HorizontalMultiLevelHierarchy"/>
    <dgm:cxn modelId="{57D465FF-273A-46A7-9B4C-2804E108E901}" type="presParOf" srcId="{C4E8A196-ECBC-4DFD-BED0-5D3A584AEABF}" destId="{B02DBF4A-70B4-4670-9C1E-F90C0DE66B9D}" srcOrd="1" destOrd="0" presId="urn:microsoft.com/office/officeart/2008/layout/HorizontalMultiLevelHierarchy"/>
    <dgm:cxn modelId="{EB296FA1-67F4-44DC-9C88-3B146F2D50FA}" type="presParOf" srcId="{B02DBF4A-70B4-4670-9C1E-F90C0DE66B9D}" destId="{3C2AA572-701F-4ABF-98A9-BBE97F0B2EE6}" srcOrd="0" destOrd="0" presId="urn:microsoft.com/office/officeart/2008/layout/HorizontalMultiLevelHierarchy"/>
    <dgm:cxn modelId="{1B25B629-C5FB-40BF-A3B0-07C3439AAEF3}" type="presParOf" srcId="{B02DBF4A-70B4-4670-9C1E-F90C0DE66B9D}" destId="{B07CBF92-D7B6-4C37-ABD9-2F5B6527743C}" srcOrd="1" destOrd="0" presId="urn:microsoft.com/office/officeart/2008/layout/HorizontalMultiLevelHierarchy"/>
    <dgm:cxn modelId="{A1CBDF8C-D233-4443-9706-F2A43240F61B}" type="presParOf" srcId="{C4E8A196-ECBC-4DFD-BED0-5D3A584AEABF}" destId="{FD6DE6A4-615F-420E-9A23-8EA9ECF99E60}" srcOrd="2" destOrd="0" presId="urn:microsoft.com/office/officeart/2008/layout/HorizontalMultiLevelHierarchy"/>
    <dgm:cxn modelId="{297AC7CB-C1D3-48D3-BA8F-0428BAD74100}" type="presParOf" srcId="{FD6DE6A4-615F-420E-9A23-8EA9ECF99E60}" destId="{AE660267-4886-4476-AF05-D0DC5FA012FD}" srcOrd="0" destOrd="0" presId="urn:microsoft.com/office/officeart/2008/layout/HorizontalMultiLevelHierarchy"/>
    <dgm:cxn modelId="{C1956752-B3C7-4114-A942-10DBC231E611}" type="presParOf" srcId="{C4E8A196-ECBC-4DFD-BED0-5D3A584AEABF}" destId="{62158D50-CDA9-437C-BB5B-E5D669B4B7A1}" srcOrd="3" destOrd="0" presId="urn:microsoft.com/office/officeart/2008/layout/HorizontalMultiLevelHierarchy"/>
    <dgm:cxn modelId="{C03524BC-93A0-4C3C-B2F5-D15947BDDC69}" type="presParOf" srcId="{62158D50-CDA9-437C-BB5B-E5D669B4B7A1}" destId="{A8EB01BF-9AB8-495A-8773-499DD3D5F47A}" srcOrd="0" destOrd="0" presId="urn:microsoft.com/office/officeart/2008/layout/HorizontalMultiLevelHierarchy"/>
    <dgm:cxn modelId="{AFCAF3FF-B527-4B91-92A3-3E733AE699E4}" type="presParOf" srcId="{62158D50-CDA9-437C-BB5B-E5D669B4B7A1}" destId="{EA1C5316-E808-45B4-9227-339661F19C39}" srcOrd="1" destOrd="0" presId="urn:microsoft.com/office/officeart/2008/layout/HorizontalMultiLevelHierarchy"/>
    <dgm:cxn modelId="{86CCC205-10C8-4BB8-AC79-E642F1510608}" type="presParOf" srcId="{C4E8A196-ECBC-4DFD-BED0-5D3A584AEABF}" destId="{14D1EEDC-4730-48D5-A5BC-2150965436AF}" srcOrd="4" destOrd="0" presId="urn:microsoft.com/office/officeart/2008/layout/HorizontalMultiLevelHierarchy"/>
    <dgm:cxn modelId="{BA436850-E191-4AFF-BCA4-D9176CA10C54}" type="presParOf" srcId="{14D1EEDC-4730-48D5-A5BC-2150965436AF}" destId="{1B0963C5-9F90-442F-AFBA-6C38BFD57C37}" srcOrd="0" destOrd="0" presId="urn:microsoft.com/office/officeart/2008/layout/HorizontalMultiLevelHierarchy"/>
    <dgm:cxn modelId="{2CE34F57-2C8D-4DD0-937B-E41AE9198F06}" type="presParOf" srcId="{C4E8A196-ECBC-4DFD-BED0-5D3A584AEABF}" destId="{1A0B281F-7CAF-482D-807F-1E912BF7B05D}" srcOrd="5" destOrd="0" presId="urn:microsoft.com/office/officeart/2008/layout/HorizontalMultiLevelHierarchy"/>
    <dgm:cxn modelId="{FE7A963C-CC0B-4C12-861B-15CE2ABE49C8}" type="presParOf" srcId="{1A0B281F-7CAF-482D-807F-1E912BF7B05D}" destId="{93EC8372-BF37-4018-BB28-21BBE71DB901}" srcOrd="0" destOrd="0" presId="urn:microsoft.com/office/officeart/2008/layout/HorizontalMultiLevelHierarchy"/>
    <dgm:cxn modelId="{A93C97D4-7D4D-4C4D-9139-E4DA1A699E22}" type="presParOf" srcId="{1A0B281F-7CAF-482D-807F-1E912BF7B05D}" destId="{BEC93F0F-430B-47A8-B6DC-F538F05719EE}" srcOrd="1" destOrd="0" presId="urn:microsoft.com/office/officeart/2008/layout/HorizontalMultiLevelHierarchy"/>
    <dgm:cxn modelId="{1F48607D-40DF-4F36-B8A6-9E2FFAB1E418}" type="presParOf" srcId="{C4E8A196-ECBC-4DFD-BED0-5D3A584AEABF}" destId="{4AC1641C-B8AF-4A4E-8780-ECD9FC07363A}" srcOrd="6" destOrd="0" presId="urn:microsoft.com/office/officeart/2008/layout/HorizontalMultiLevelHierarchy"/>
    <dgm:cxn modelId="{7F4CE66D-B2C8-4F18-8CA9-23C85213EDB5}" type="presParOf" srcId="{4AC1641C-B8AF-4A4E-8780-ECD9FC07363A}" destId="{E7FF1D62-CFCF-45A0-BC5E-463111290216}" srcOrd="0" destOrd="0" presId="urn:microsoft.com/office/officeart/2008/layout/HorizontalMultiLevelHierarchy"/>
    <dgm:cxn modelId="{95E75635-0DBE-4AB4-A6BE-419544E8FE80}" type="presParOf" srcId="{C4E8A196-ECBC-4DFD-BED0-5D3A584AEABF}" destId="{DCB1D4A4-4A2D-45DA-932B-9BBE119BA0CB}" srcOrd="7" destOrd="0" presId="urn:microsoft.com/office/officeart/2008/layout/HorizontalMultiLevelHierarchy"/>
    <dgm:cxn modelId="{62BC14D9-3500-4E6A-A47E-7230AF7A3266}" type="presParOf" srcId="{DCB1D4A4-4A2D-45DA-932B-9BBE119BA0CB}" destId="{1B8117AD-6615-483A-929E-8E5776C799E8}" srcOrd="0" destOrd="0" presId="urn:microsoft.com/office/officeart/2008/layout/HorizontalMultiLevelHierarchy"/>
    <dgm:cxn modelId="{47A6F39A-C28B-4942-B74D-0682CBEF84F7}" type="presParOf" srcId="{DCB1D4A4-4A2D-45DA-932B-9BBE119BA0CB}" destId="{AC8D36CB-FAA3-4B44-8C24-9203D3B03490}" srcOrd="1" destOrd="0" presId="urn:microsoft.com/office/officeart/2008/layout/HorizontalMultiLevelHierarchy"/>
    <dgm:cxn modelId="{8A31F037-DBE6-4EB9-9788-60B74FC2D124}" type="presParOf" srcId="{C4E8A196-ECBC-4DFD-BED0-5D3A584AEABF}" destId="{31B9B08C-4D55-46F4-AEF0-ACC82D6E229F}" srcOrd="8" destOrd="0" presId="urn:microsoft.com/office/officeart/2008/layout/HorizontalMultiLevelHierarchy"/>
    <dgm:cxn modelId="{6B204038-B541-45F2-83A4-90B7D977F05D}" type="presParOf" srcId="{31B9B08C-4D55-46F4-AEF0-ACC82D6E229F}" destId="{812BC613-6802-445D-BFAE-BEE976062E17}" srcOrd="0" destOrd="0" presId="urn:microsoft.com/office/officeart/2008/layout/HorizontalMultiLevelHierarchy"/>
    <dgm:cxn modelId="{CF8AD5ED-1F82-4BBF-9AE0-BDDBC055313F}" type="presParOf" srcId="{C4E8A196-ECBC-4DFD-BED0-5D3A584AEABF}" destId="{D5F3220C-69E6-46E0-980C-2B51E97ACFD7}" srcOrd="9" destOrd="0" presId="urn:microsoft.com/office/officeart/2008/layout/HorizontalMultiLevelHierarchy"/>
    <dgm:cxn modelId="{1987E472-5D96-463C-A90E-29753FC1E1BF}" type="presParOf" srcId="{D5F3220C-69E6-46E0-980C-2B51E97ACFD7}" destId="{928D4A94-14DB-4BBA-9A3B-904CDF2A46EC}" srcOrd="0" destOrd="0" presId="urn:microsoft.com/office/officeart/2008/layout/HorizontalMultiLevelHierarchy"/>
    <dgm:cxn modelId="{847067F9-ACE0-49BA-B20E-ABABCB5F26AF}" type="presParOf" srcId="{D5F3220C-69E6-46E0-980C-2B51E97ACFD7}" destId="{789006D1-CB3F-44CC-A529-3878752E48BA}" srcOrd="1" destOrd="0" presId="urn:microsoft.com/office/officeart/2008/layout/HorizontalMultiLevelHierarchy"/>
    <dgm:cxn modelId="{973D1789-99C3-4D26-99D0-60176A8E749E}" type="presParOf" srcId="{C4E8A196-ECBC-4DFD-BED0-5D3A584AEABF}" destId="{CFF555EE-F694-4511-8EDD-0B982808B847}" srcOrd="10" destOrd="0" presId="urn:microsoft.com/office/officeart/2008/layout/HorizontalMultiLevelHierarchy"/>
    <dgm:cxn modelId="{F9A23E27-ACF5-4679-8C14-10B5722216F6}" type="presParOf" srcId="{CFF555EE-F694-4511-8EDD-0B982808B847}" destId="{09262677-A6C6-45AD-92D5-50C0FE1C4F1B}" srcOrd="0" destOrd="0" presId="urn:microsoft.com/office/officeart/2008/layout/HorizontalMultiLevelHierarchy"/>
    <dgm:cxn modelId="{11ECE67E-F1D9-48E1-81EE-CC9B8503030F}" type="presParOf" srcId="{C4E8A196-ECBC-4DFD-BED0-5D3A584AEABF}" destId="{BA89FF75-5E90-4728-802C-ABF42F8CC3A5}" srcOrd="11" destOrd="0" presId="urn:microsoft.com/office/officeart/2008/layout/HorizontalMultiLevelHierarchy"/>
    <dgm:cxn modelId="{608B86A2-FD55-4C36-AF45-75AEFD8D963B}" type="presParOf" srcId="{BA89FF75-5E90-4728-802C-ABF42F8CC3A5}" destId="{496EEBCA-7C67-430A-841F-31969CC09783}" srcOrd="0" destOrd="0" presId="urn:microsoft.com/office/officeart/2008/layout/HorizontalMultiLevelHierarchy"/>
    <dgm:cxn modelId="{DEC2A3EF-A4FE-4BF8-95F4-FC36A793CB6E}" type="presParOf" srcId="{BA89FF75-5E90-4728-802C-ABF42F8CC3A5}" destId="{B5C74483-AC79-4CC2-B014-EF68C87A3E0D}" srcOrd="1" destOrd="0" presId="urn:microsoft.com/office/officeart/2008/layout/HorizontalMultiLevelHierarchy"/>
    <dgm:cxn modelId="{C907F83B-95B6-4C20-A02D-663BB0D52B57}" type="presParOf" srcId="{C4E8A196-ECBC-4DFD-BED0-5D3A584AEABF}" destId="{7514D538-392A-48E2-8B83-405D219C040E}" srcOrd="12" destOrd="0" presId="urn:microsoft.com/office/officeart/2008/layout/HorizontalMultiLevelHierarchy"/>
    <dgm:cxn modelId="{DDC8DB4C-FA4A-41AC-852A-1D059E700141}" type="presParOf" srcId="{7514D538-392A-48E2-8B83-405D219C040E}" destId="{0267AE18-220E-473B-BFF9-3D08FD659232}" srcOrd="0" destOrd="0" presId="urn:microsoft.com/office/officeart/2008/layout/HorizontalMultiLevelHierarchy"/>
    <dgm:cxn modelId="{AEF1C899-AF22-4E4B-8A60-FDE9D8FE3200}" type="presParOf" srcId="{C4E8A196-ECBC-4DFD-BED0-5D3A584AEABF}" destId="{C405E29A-E9FC-4D44-B052-7211D73A9E9B}" srcOrd="13" destOrd="0" presId="urn:microsoft.com/office/officeart/2008/layout/HorizontalMultiLevelHierarchy"/>
    <dgm:cxn modelId="{C68EACA5-0CAD-4982-9B31-501702F37C4F}" type="presParOf" srcId="{C405E29A-E9FC-4D44-B052-7211D73A9E9B}" destId="{2614611F-7740-456B-A35C-7E532506533D}" srcOrd="0" destOrd="0" presId="urn:microsoft.com/office/officeart/2008/layout/HorizontalMultiLevelHierarchy"/>
    <dgm:cxn modelId="{87240874-1D79-4C85-8877-EAA4EC1455D5}" type="presParOf" srcId="{C405E29A-E9FC-4D44-B052-7211D73A9E9B}" destId="{D1FE7632-CDCE-4A52-9DEB-2F359F25D4E6}" srcOrd="1" destOrd="0" presId="urn:microsoft.com/office/officeart/2008/layout/HorizontalMultiLevelHierarchy"/>
    <dgm:cxn modelId="{50DA3B46-7394-4D42-9820-263D36B52838}" type="presParOf" srcId="{C4E8A196-ECBC-4DFD-BED0-5D3A584AEABF}" destId="{5BB5B197-9DFD-47B6-81D0-18043EF698F0}" srcOrd="14" destOrd="0" presId="urn:microsoft.com/office/officeart/2008/layout/HorizontalMultiLevelHierarchy"/>
    <dgm:cxn modelId="{62B5A413-0B89-4E85-92C6-38086A1FC7E5}" type="presParOf" srcId="{5BB5B197-9DFD-47B6-81D0-18043EF698F0}" destId="{5ED7DD5C-68A6-4B46-8B90-A396FED5DD11}" srcOrd="0" destOrd="0" presId="urn:microsoft.com/office/officeart/2008/layout/HorizontalMultiLevelHierarchy"/>
    <dgm:cxn modelId="{1DB77C75-7DCA-4972-B5F8-6F0916C574B9}" type="presParOf" srcId="{C4E8A196-ECBC-4DFD-BED0-5D3A584AEABF}" destId="{6380C2DA-730C-446D-904F-8CCF482DEDA2}" srcOrd="15" destOrd="0" presId="urn:microsoft.com/office/officeart/2008/layout/HorizontalMultiLevelHierarchy"/>
    <dgm:cxn modelId="{BA4D6030-C403-45E8-92F6-C3777E2A9695}" type="presParOf" srcId="{6380C2DA-730C-446D-904F-8CCF482DEDA2}" destId="{792561DD-A330-4EFA-AD4C-238251E0AB66}" srcOrd="0" destOrd="0" presId="urn:microsoft.com/office/officeart/2008/layout/HorizontalMultiLevelHierarchy"/>
    <dgm:cxn modelId="{8A28E188-E7DA-446E-BB80-E41614629AB6}" type="presParOf" srcId="{6380C2DA-730C-446D-904F-8CCF482DEDA2}" destId="{E6664648-FCA8-48D5-9B50-10D34E3BD2E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F4CB7D-5EDD-4AC9-B385-146FD1D09F11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89194CE4-0CDE-49E9-B462-30C4E428D971}">
      <dgm:prSet phldrT="[Texto]"/>
      <dgm:spPr/>
      <dgm:t>
        <a:bodyPr/>
        <a:lstStyle/>
        <a:p>
          <a:r>
            <a:rPr lang="es-ES_tradnl" dirty="0" smtClean="0"/>
            <a:t>Germánico</a:t>
          </a:r>
          <a:endParaRPr lang="es-ES_tradnl" dirty="0"/>
        </a:p>
      </dgm:t>
    </dgm:pt>
    <dgm:pt modelId="{2D9FEF08-5B60-483D-9417-E264EFFE9DA5}" type="parTrans" cxnId="{362EE265-421D-4FDB-984A-66960045B3B1}">
      <dgm:prSet/>
      <dgm:spPr/>
      <dgm:t>
        <a:bodyPr/>
        <a:lstStyle/>
        <a:p>
          <a:endParaRPr lang="es-ES_tradnl"/>
        </a:p>
      </dgm:t>
    </dgm:pt>
    <dgm:pt modelId="{ED896348-BD64-402F-A77E-B3C2A9F03F8D}" type="sibTrans" cxnId="{362EE265-421D-4FDB-984A-66960045B3B1}">
      <dgm:prSet/>
      <dgm:spPr/>
      <dgm:t>
        <a:bodyPr/>
        <a:lstStyle/>
        <a:p>
          <a:endParaRPr lang="es-ES_tradnl"/>
        </a:p>
      </dgm:t>
    </dgm:pt>
    <dgm:pt modelId="{61F32E06-A33F-4C58-891B-B56EDE2FA0A2}">
      <dgm:prSet phldrT="[Texto]"/>
      <dgm:spPr/>
      <dgm:t>
        <a:bodyPr/>
        <a:lstStyle/>
        <a:p>
          <a:r>
            <a:rPr lang="es-ES_tradnl" dirty="0" smtClean="0"/>
            <a:t>Dialectos germánicos</a:t>
          </a:r>
          <a:endParaRPr lang="es-ES_tradnl" dirty="0"/>
        </a:p>
      </dgm:t>
    </dgm:pt>
    <dgm:pt modelId="{F77A5189-CD6B-4A38-863A-25EE22E1D2E8}" type="parTrans" cxnId="{6EF803FC-AA2D-483E-95A6-50FDAD0E2439}">
      <dgm:prSet/>
      <dgm:spPr/>
      <dgm:t>
        <a:bodyPr/>
        <a:lstStyle/>
        <a:p>
          <a:endParaRPr lang="es-ES_tradnl"/>
        </a:p>
      </dgm:t>
    </dgm:pt>
    <dgm:pt modelId="{7C4C07C4-1AAB-4838-8608-4903A9BD549D}" type="sibTrans" cxnId="{6EF803FC-AA2D-483E-95A6-50FDAD0E2439}">
      <dgm:prSet/>
      <dgm:spPr/>
      <dgm:t>
        <a:bodyPr/>
        <a:lstStyle/>
        <a:p>
          <a:endParaRPr lang="es-ES_tradnl"/>
        </a:p>
      </dgm:t>
    </dgm:pt>
    <dgm:pt modelId="{4DDC1D6E-5F6F-4D17-8B4A-DA776E05C0B0}">
      <dgm:prSet phldrT="[Texto]"/>
      <dgm:spPr/>
      <dgm:t>
        <a:bodyPr/>
        <a:lstStyle/>
        <a:p>
          <a:r>
            <a:rPr lang="es-ES_tradnl" dirty="0" smtClean="0"/>
            <a:t>Sueco</a:t>
          </a:r>
          <a:endParaRPr lang="es-ES_tradnl" dirty="0"/>
        </a:p>
      </dgm:t>
    </dgm:pt>
    <dgm:pt modelId="{AA0B30F8-110D-4297-9C49-C39D903B40DC}" type="parTrans" cxnId="{6E49E004-2807-4754-A261-84E5FC2753B6}">
      <dgm:prSet/>
      <dgm:spPr/>
      <dgm:t>
        <a:bodyPr/>
        <a:lstStyle/>
        <a:p>
          <a:endParaRPr lang="es-ES_tradnl"/>
        </a:p>
      </dgm:t>
    </dgm:pt>
    <dgm:pt modelId="{5399BA96-55DA-417E-9EC0-A9DD1D890FA0}" type="sibTrans" cxnId="{6E49E004-2807-4754-A261-84E5FC2753B6}">
      <dgm:prSet/>
      <dgm:spPr/>
      <dgm:t>
        <a:bodyPr/>
        <a:lstStyle/>
        <a:p>
          <a:endParaRPr lang="es-ES_tradnl"/>
        </a:p>
      </dgm:t>
    </dgm:pt>
    <dgm:pt modelId="{884BAAD7-9EF8-4016-865C-F243D29EDF17}">
      <dgm:prSet phldrT="[Texto]"/>
      <dgm:spPr/>
      <dgm:t>
        <a:bodyPr/>
        <a:lstStyle/>
        <a:p>
          <a:r>
            <a:rPr lang="es-ES_tradnl" dirty="0" smtClean="0"/>
            <a:t>Danés </a:t>
          </a:r>
          <a:endParaRPr lang="es-ES_tradnl" dirty="0"/>
        </a:p>
      </dgm:t>
    </dgm:pt>
    <dgm:pt modelId="{9452365F-340A-4B8A-8ABB-C7094EC26AE7}" type="parTrans" cxnId="{747480D5-B310-45CD-8265-D69C55D1BBE4}">
      <dgm:prSet/>
      <dgm:spPr/>
      <dgm:t>
        <a:bodyPr/>
        <a:lstStyle/>
        <a:p>
          <a:endParaRPr lang="es-ES_tradnl"/>
        </a:p>
      </dgm:t>
    </dgm:pt>
    <dgm:pt modelId="{79D93E70-272D-4AE8-84EC-9D9B2EB394AB}" type="sibTrans" cxnId="{747480D5-B310-45CD-8265-D69C55D1BBE4}">
      <dgm:prSet/>
      <dgm:spPr/>
      <dgm:t>
        <a:bodyPr/>
        <a:lstStyle/>
        <a:p>
          <a:endParaRPr lang="es-ES_tradnl"/>
        </a:p>
      </dgm:t>
    </dgm:pt>
    <dgm:pt modelId="{772A0C00-B88B-4AE5-B8D8-76EE21AAC40E}">
      <dgm:prSet phldrT="[Texto]"/>
      <dgm:spPr/>
      <dgm:t>
        <a:bodyPr/>
        <a:lstStyle/>
        <a:p>
          <a:r>
            <a:rPr lang="es-ES_tradnl" dirty="0" smtClean="0"/>
            <a:t>Islandés</a:t>
          </a:r>
          <a:endParaRPr lang="es-ES_tradnl" dirty="0"/>
        </a:p>
      </dgm:t>
    </dgm:pt>
    <dgm:pt modelId="{0F8D555D-DD24-4A8F-B7D9-613C8960BC05}" type="parTrans" cxnId="{DA745081-F2C9-47FF-820E-DE5D396F2F73}">
      <dgm:prSet/>
      <dgm:spPr/>
      <dgm:t>
        <a:bodyPr/>
        <a:lstStyle/>
        <a:p>
          <a:endParaRPr lang="es-ES_tradnl"/>
        </a:p>
      </dgm:t>
    </dgm:pt>
    <dgm:pt modelId="{1863CD37-C179-4253-93E7-5836BF27791F}" type="sibTrans" cxnId="{DA745081-F2C9-47FF-820E-DE5D396F2F73}">
      <dgm:prSet/>
      <dgm:spPr/>
      <dgm:t>
        <a:bodyPr/>
        <a:lstStyle/>
        <a:p>
          <a:endParaRPr lang="es-ES_tradnl"/>
        </a:p>
      </dgm:t>
    </dgm:pt>
    <dgm:pt modelId="{E675DC01-D19B-48DA-BABD-B711C0B4335D}">
      <dgm:prSet phldrT="[Texto]"/>
      <dgm:spPr/>
      <dgm:t>
        <a:bodyPr/>
        <a:lstStyle/>
        <a:p>
          <a:r>
            <a:rPr lang="es-ES_tradnl" dirty="0" smtClean="0"/>
            <a:t>Noruego </a:t>
          </a:r>
          <a:endParaRPr lang="es-ES_tradnl" dirty="0"/>
        </a:p>
      </dgm:t>
    </dgm:pt>
    <dgm:pt modelId="{A3267FEF-711A-49AD-BDE6-8312DFACF498}" type="parTrans" cxnId="{DBF53780-4F40-435A-9095-0F6641745A55}">
      <dgm:prSet/>
      <dgm:spPr/>
      <dgm:t>
        <a:bodyPr/>
        <a:lstStyle/>
        <a:p>
          <a:endParaRPr lang="es-ES_tradnl"/>
        </a:p>
      </dgm:t>
    </dgm:pt>
    <dgm:pt modelId="{B8A64D01-7A6F-4EEA-ADFB-7FCC4CF111C2}" type="sibTrans" cxnId="{DBF53780-4F40-435A-9095-0F6641745A55}">
      <dgm:prSet/>
      <dgm:spPr/>
      <dgm:t>
        <a:bodyPr/>
        <a:lstStyle/>
        <a:p>
          <a:endParaRPr lang="es-ES_tradnl"/>
        </a:p>
      </dgm:t>
    </dgm:pt>
    <dgm:pt modelId="{1B8C6360-7882-4405-89F2-8CE417A491AE}">
      <dgm:prSet phldrT="[Texto]"/>
      <dgm:spPr/>
      <dgm:t>
        <a:bodyPr/>
        <a:lstStyle/>
        <a:p>
          <a:r>
            <a:rPr lang="es-ES_tradnl" dirty="0" smtClean="0"/>
            <a:t>Inglés</a:t>
          </a:r>
          <a:endParaRPr lang="es-ES_tradnl" dirty="0"/>
        </a:p>
      </dgm:t>
    </dgm:pt>
    <dgm:pt modelId="{77588969-D40A-4AE5-BFF4-A132804B5382}" type="parTrans" cxnId="{E13EFFE1-A111-41D2-ABB9-A546BA072D95}">
      <dgm:prSet/>
      <dgm:spPr/>
      <dgm:t>
        <a:bodyPr/>
        <a:lstStyle/>
        <a:p>
          <a:endParaRPr lang="es-ES_tradnl"/>
        </a:p>
      </dgm:t>
    </dgm:pt>
    <dgm:pt modelId="{4038352A-6A91-4752-A4E5-3930EB2BA560}" type="sibTrans" cxnId="{E13EFFE1-A111-41D2-ABB9-A546BA072D95}">
      <dgm:prSet/>
      <dgm:spPr/>
      <dgm:t>
        <a:bodyPr/>
        <a:lstStyle/>
        <a:p>
          <a:endParaRPr lang="es-ES_tradnl"/>
        </a:p>
      </dgm:t>
    </dgm:pt>
    <dgm:pt modelId="{F2AE6818-12F1-4DAB-9C12-64F6CBD0AF4F}">
      <dgm:prSet phldrT="[Texto]"/>
      <dgm:spPr/>
      <dgm:t>
        <a:bodyPr/>
        <a:lstStyle/>
        <a:p>
          <a:r>
            <a:rPr lang="es-ES_tradnl" dirty="0" smtClean="0"/>
            <a:t>Holandés</a:t>
          </a:r>
          <a:endParaRPr lang="es-ES_tradnl" dirty="0"/>
        </a:p>
      </dgm:t>
    </dgm:pt>
    <dgm:pt modelId="{9CCA36C9-E744-47EA-9977-165426CE5A7F}" type="parTrans" cxnId="{3629D038-581A-49EE-A255-E6A3FBC231D2}">
      <dgm:prSet/>
      <dgm:spPr/>
      <dgm:t>
        <a:bodyPr/>
        <a:lstStyle/>
        <a:p>
          <a:endParaRPr lang="es-ES_tradnl"/>
        </a:p>
      </dgm:t>
    </dgm:pt>
    <dgm:pt modelId="{DA61E26D-E4D0-475B-8FE7-A5742BF047AF}" type="sibTrans" cxnId="{3629D038-581A-49EE-A255-E6A3FBC231D2}">
      <dgm:prSet/>
      <dgm:spPr/>
      <dgm:t>
        <a:bodyPr/>
        <a:lstStyle/>
        <a:p>
          <a:endParaRPr lang="es-ES_tradnl"/>
        </a:p>
      </dgm:t>
    </dgm:pt>
    <dgm:pt modelId="{2527C5CC-C761-4462-BB5D-FF96355D0DAB}">
      <dgm:prSet phldrT="[Texto]"/>
      <dgm:spPr/>
      <dgm:t>
        <a:bodyPr/>
        <a:lstStyle/>
        <a:p>
          <a:r>
            <a:rPr lang="es-ES_tradnl" dirty="0" smtClean="0"/>
            <a:t>Flamenco</a:t>
          </a:r>
          <a:endParaRPr lang="es-ES_tradnl" dirty="0"/>
        </a:p>
      </dgm:t>
    </dgm:pt>
    <dgm:pt modelId="{A23E5696-A744-4604-82B7-24541419B244}" type="parTrans" cxnId="{DF1BE0BA-C79A-4D94-AC8D-AAB927F0E289}">
      <dgm:prSet/>
      <dgm:spPr/>
      <dgm:t>
        <a:bodyPr/>
        <a:lstStyle/>
        <a:p>
          <a:endParaRPr lang="es-ES_tradnl"/>
        </a:p>
      </dgm:t>
    </dgm:pt>
    <dgm:pt modelId="{66F3FEB1-2BD9-4BC5-BC97-42D403470702}" type="sibTrans" cxnId="{DF1BE0BA-C79A-4D94-AC8D-AAB927F0E289}">
      <dgm:prSet/>
      <dgm:spPr/>
      <dgm:t>
        <a:bodyPr/>
        <a:lstStyle/>
        <a:p>
          <a:endParaRPr lang="es-ES_tradnl"/>
        </a:p>
      </dgm:t>
    </dgm:pt>
    <dgm:pt modelId="{58FD4F5B-B41B-44CF-859C-F20A6B027C82}">
      <dgm:prSet phldrT="[Texto]"/>
      <dgm:spPr/>
      <dgm:t>
        <a:bodyPr/>
        <a:lstStyle/>
        <a:p>
          <a:r>
            <a:rPr lang="es-ES_tradnl" dirty="0" smtClean="0"/>
            <a:t>alemán</a:t>
          </a:r>
          <a:endParaRPr lang="es-ES_tradnl" dirty="0"/>
        </a:p>
      </dgm:t>
    </dgm:pt>
    <dgm:pt modelId="{DFD234D6-A9C7-4A34-8DB0-4084F551FF37}" type="parTrans" cxnId="{C8739411-3F78-4F93-87D5-81F6B2096294}">
      <dgm:prSet/>
      <dgm:spPr/>
      <dgm:t>
        <a:bodyPr/>
        <a:lstStyle/>
        <a:p>
          <a:endParaRPr lang="es-ES_tradnl"/>
        </a:p>
      </dgm:t>
    </dgm:pt>
    <dgm:pt modelId="{E3E721F5-A947-4AED-9A92-CEC52801B041}" type="sibTrans" cxnId="{C8739411-3F78-4F93-87D5-81F6B2096294}">
      <dgm:prSet/>
      <dgm:spPr/>
      <dgm:t>
        <a:bodyPr/>
        <a:lstStyle/>
        <a:p>
          <a:endParaRPr lang="es-ES_tradnl"/>
        </a:p>
      </dgm:t>
    </dgm:pt>
    <dgm:pt modelId="{1B661F45-7BCF-471D-A8A3-80C3089128C1}" type="pres">
      <dgm:prSet presAssocID="{7DF4CB7D-5EDD-4AC9-B385-146FD1D09F1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85715F3-CADE-4AE0-8A72-4E2FE901803E}" type="pres">
      <dgm:prSet presAssocID="{7DF4CB7D-5EDD-4AC9-B385-146FD1D09F11}" presName="hierFlow" presStyleCnt="0"/>
      <dgm:spPr/>
    </dgm:pt>
    <dgm:pt modelId="{953FF71A-C428-4E05-AC32-029FEB888844}" type="pres">
      <dgm:prSet presAssocID="{7DF4CB7D-5EDD-4AC9-B385-146FD1D09F1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9C3C30B-5E2A-4055-B5B1-4E41F4F7B653}" type="pres">
      <dgm:prSet presAssocID="{89194CE4-0CDE-49E9-B462-30C4E428D971}" presName="Name14" presStyleCnt="0"/>
      <dgm:spPr/>
    </dgm:pt>
    <dgm:pt modelId="{797C68E3-D124-4EAA-9F76-25538615E7DE}" type="pres">
      <dgm:prSet presAssocID="{89194CE4-0CDE-49E9-B462-30C4E428D971}" presName="level1Shape" presStyleLbl="node0" presStyleIdx="0" presStyleCnt="1">
        <dgm:presLayoutVars>
          <dgm:chPref val="3"/>
        </dgm:presLayoutVars>
      </dgm:prSet>
      <dgm:spPr/>
    </dgm:pt>
    <dgm:pt modelId="{A442028B-1A41-43E2-A586-67072AE62F40}" type="pres">
      <dgm:prSet presAssocID="{89194CE4-0CDE-49E9-B462-30C4E428D971}" presName="hierChild2" presStyleCnt="0"/>
      <dgm:spPr/>
    </dgm:pt>
    <dgm:pt modelId="{47CD4B04-5231-49E7-9187-7C1A967D9030}" type="pres">
      <dgm:prSet presAssocID="{F77A5189-CD6B-4A38-863A-25EE22E1D2E8}" presName="Name19" presStyleLbl="parChTrans1D2" presStyleIdx="0" presStyleCnt="1"/>
      <dgm:spPr/>
    </dgm:pt>
    <dgm:pt modelId="{DEC4B4AA-B0BD-4998-8032-01B3F6255A02}" type="pres">
      <dgm:prSet presAssocID="{61F32E06-A33F-4C58-891B-B56EDE2FA0A2}" presName="Name21" presStyleCnt="0"/>
      <dgm:spPr/>
    </dgm:pt>
    <dgm:pt modelId="{BC1E8CCF-03C7-4B98-A239-C618423287BC}" type="pres">
      <dgm:prSet presAssocID="{61F32E06-A33F-4C58-891B-B56EDE2FA0A2}" presName="level2Shape" presStyleLbl="node2" presStyleIdx="0" presStyleCnt="1"/>
      <dgm:spPr/>
      <dgm:t>
        <a:bodyPr/>
        <a:lstStyle/>
        <a:p>
          <a:endParaRPr lang="es-ES_tradnl"/>
        </a:p>
      </dgm:t>
    </dgm:pt>
    <dgm:pt modelId="{4AD0C9BC-6C2B-4233-B121-17EB0FE225B1}" type="pres">
      <dgm:prSet presAssocID="{61F32E06-A33F-4C58-891B-B56EDE2FA0A2}" presName="hierChild3" presStyleCnt="0"/>
      <dgm:spPr/>
    </dgm:pt>
    <dgm:pt modelId="{0FFDE1D9-C61D-4FE2-9B4E-4FC6D5AFC4F3}" type="pres">
      <dgm:prSet presAssocID="{AA0B30F8-110D-4297-9C49-C39D903B40DC}" presName="Name19" presStyleLbl="parChTrans1D3" presStyleIdx="0" presStyleCnt="8"/>
      <dgm:spPr/>
    </dgm:pt>
    <dgm:pt modelId="{E491001F-61EE-4DC5-904E-617C062E7D1E}" type="pres">
      <dgm:prSet presAssocID="{4DDC1D6E-5F6F-4D17-8B4A-DA776E05C0B0}" presName="Name21" presStyleCnt="0"/>
      <dgm:spPr/>
    </dgm:pt>
    <dgm:pt modelId="{25777CB9-FEE1-470A-945D-C6FB9FA52DBF}" type="pres">
      <dgm:prSet presAssocID="{4DDC1D6E-5F6F-4D17-8B4A-DA776E05C0B0}" presName="level2Shape" presStyleLbl="node3" presStyleIdx="0" presStyleCnt="8"/>
      <dgm:spPr/>
    </dgm:pt>
    <dgm:pt modelId="{48F30AA8-E4AF-4B94-A9E6-912EEB525F58}" type="pres">
      <dgm:prSet presAssocID="{4DDC1D6E-5F6F-4D17-8B4A-DA776E05C0B0}" presName="hierChild3" presStyleCnt="0"/>
      <dgm:spPr/>
    </dgm:pt>
    <dgm:pt modelId="{CF39F4A0-6BE8-4F27-B950-1545FE20E89D}" type="pres">
      <dgm:prSet presAssocID="{9452365F-340A-4B8A-8ABB-C7094EC26AE7}" presName="Name19" presStyleLbl="parChTrans1D3" presStyleIdx="1" presStyleCnt="8"/>
      <dgm:spPr/>
    </dgm:pt>
    <dgm:pt modelId="{A6B3C59C-0AE0-4D12-BB75-C981EC5281EF}" type="pres">
      <dgm:prSet presAssocID="{884BAAD7-9EF8-4016-865C-F243D29EDF17}" presName="Name21" presStyleCnt="0"/>
      <dgm:spPr/>
    </dgm:pt>
    <dgm:pt modelId="{38DAB48A-2BF0-46C0-AD02-121ED7EE2604}" type="pres">
      <dgm:prSet presAssocID="{884BAAD7-9EF8-4016-865C-F243D29EDF17}" presName="level2Shape" presStyleLbl="node3" presStyleIdx="1" presStyleCnt="8"/>
      <dgm:spPr/>
    </dgm:pt>
    <dgm:pt modelId="{8BC8296E-1D1D-44E3-B0C3-B623602F8F7C}" type="pres">
      <dgm:prSet presAssocID="{884BAAD7-9EF8-4016-865C-F243D29EDF17}" presName="hierChild3" presStyleCnt="0"/>
      <dgm:spPr/>
    </dgm:pt>
    <dgm:pt modelId="{FBD83661-B906-44B4-BCD2-6B2BA01A7A6B}" type="pres">
      <dgm:prSet presAssocID="{0F8D555D-DD24-4A8F-B7D9-613C8960BC05}" presName="Name19" presStyleLbl="parChTrans1D3" presStyleIdx="2" presStyleCnt="8"/>
      <dgm:spPr/>
    </dgm:pt>
    <dgm:pt modelId="{A5D16831-9925-4CBB-9C07-98143FCE6B24}" type="pres">
      <dgm:prSet presAssocID="{772A0C00-B88B-4AE5-B8D8-76EE21AAC40E}" presName="Name21" presStyleCnt="0"/>
      <dgm:spPr/>
    </dgm:pt>
    <dgm:pt modelId="{90621CE7-3450-4D98-ADC1-7F0EBADC1A06}" type="pres">
      <dgm:prSet presAssocID="{772A0C00-B88B-4AE5-B8D8-76EE21AAC40E}" presName="level2Shape" presStyleLbl="node3" presStyleIdx="2" presStyleCnt="8"/>
      <dgm:spPr/>
    </dgm:pt>
    <dgm:pt modelId="{A747A803-67E7-4F42-9B78-8BD8F73164A3}" type="pres">
      <dgm:prSet presAssocID="{772A0C00-B88B-4AE5-B8D8-76EE21AAC40E}" presName="hierChild3" presStyleCnt="0"/>
      <dgm:spPr/>
    </dgm:pt>
    <dgm:pt modelId="{A4501306-79DD-4EF1-8A97-1B8B5FE5E055}" type="pres">
      <dgm:prSet presAssocID="{A3267FEF-711A-49AD-BDE6-8312DFACF498}" presName="Name19" presStyleLbl="parChTrans1D3" presStyleIdx="3" presStyleCnt="8"/>
      <dgm:spPr/>
    </dgm:pt>
    <dgm:pt modelId="{C5CB9C88-BFD7-44C4-AC69-7741CCB0AD1E}" type="pres">
      <dgm:prSet presAssocID="{E675DC01-D19B-48DA-BABD-B711C0B4335D}" presName="Name21" presStyleCnt="0"/>
      <dgm:spPr/>
    </dgm:pt>
    <dgm:pt modelId="{A59C3B4E-F8FD-497D-AF44-2AF1ED8D8103}" type="pres">
      <dgm:prSet presAssocID="{E675DC01-D19B-48DA-BABD-B711C0B4335D}" presName="level2Shape" presStyleLbl="node3" presStyleIdx="3" presStyleCnt="8"/>
      <dgm:spPr/>
    </dgm:pt>
    <dgm:pt modelId="{3EB9EC67-07EB-4B46-84B9-0E30867C6385}" type="pres">
      <dgm:prSet presAssocID="{E675DC01-D19B-48DA-BABD-B711C0B4335D}" presName="hierChild3" presStyleCnt="0"/>
      <dgm:spPr/>
    </dgm:pt>
    <dgm:pt modelId="{48EB5F7C-55C3-4897-A8CE-E7255CB6A5C5}" type="pres">
      <dgm:prSet presAssocID="{77588969-D40A-4AE5-BFF4-A132804B5382}" presName="Name19" presStyleLbl="parChTrans1D3" presStyleIdx="4" presStyleCnt="8"/>
      <dgm:spPr/>
    </dgm:pt>
    <dgm:pt modelId="{6D67F57B-922F-4016-8107-5CD3DC79A0D8}" type="pres">
      <dgm:prSet presAssocID="{1B8C6360-7882-4405-89F2-8CE417A491AE}" presName="Name21" presStyleCnt="0"/>
      <dgm:spPr/>
    </dgm:pt>
    <dgm:pt modelId="{9B2E5D18-1F23-4B35-8A79-B234420F94D2}" type="pres">
      <dgm:prSet presAssocID="{1B8C6360-7882-4405-89F2-8CE417A491AE}" presName="level2Shape" presStyleLbl="node3" presStyleIdx="4" presStyleCnt="8"/>
      <dgm:spPr/>
      <dgm:t>
        <a:bodyPr/>
        <a:lstStyle/>
        <a:p>
          <a:endParaRPr lang="es-ES_tradnl"/>
        </a:p>
      </dgm:t>
    </dgm:pt>
    <dgm:pt modelId="{1F29CFC7-0A0C-4B27-A58E-212C6B510D00}" type="pres">
      <dgm:prSet presAssocID="{1B8C6360-7882-4405-89F2-8CE417A491AE}" presName="hierChild3" presStyleCnt="0"/>
      <dgm:spPr/>
    </dgm:pt>
    <dgm:pt modelId="{2BC4F23F-B625-418A-AEBF-B895BB6EC3B0}" type="pres">
      <dgm:prSet presAssocID="{9CCA36C9-E744-47EA-9977-165426CE5A7F}" presName="Name19" presStyleLbl="parChTrans1D3" presStyleIdx="5" presStyleCnt="8"/>
      <dgm:spPr/>
    </dgm:pt>
    <dgm:pt modelId="{AFEF6236-2FDE-4A7F-9CD0-C6775843CC84}" type="pres">
      <dgm:prSet presAssocID="{F2AE6818-12F1-4DAB-9C12-64F6CBD0AF4F}" presName="Name21" presStyleCnt="0"/>
      <dgm:spPr/>
    </dgm:pt>
    <dgm:pt modelId="{8424F472-F094-494A-8711-D3682E0CF128}" type="pres">
      <dgm:prSet presAssocID="{F2AE6818-12F1-4DAB-9C12-64F6CBD0AF4F}" presName="level2Shape" presStyleLbl="node3" presStyleIdx="5" presStyleCnt="8"/>
      <dgm:spPr/>
    </dgm:pt>
    <dgm:pt modelId="{E6AFBAD5-8EA8-4511-A82F-607D41E1FE86}" type="pres">
      <dgm:prSet presAssocID="{F2AE6818-12F1-4DAB-9C12-64F6CBD0AF4F}" presName="hierChild3" presStyleCnt="0"/>
      <dgm:spPr/>
    </dgm:pt>
    <dgm:pt modelId="{AD296BC2-0748-4858-A09E-8F398519C897}" type="pres">
      <dgm:prSet presAssocID="{A23E5696-A744-4604-82B7-24541419B244}" presName="Name19" presStyleLbl="parChTrans1D3" presStyleIdx="6" presStyleCnt="8"/>
      <dgm:spPr/>
    </dgm:pt>
    <dgm:pt modelId="{9B14152D-5A7F-486C-9697-AF71EBC533C1}" type="pres">
      <dgm:prSet presAssocID="{2527C5CC-C761-4462-BB5D-FF96355D0DAB}" presName="Name21" presStyleCnt="0"/>
      <dgm:spPr/>
    </dgm:pt>
    <dgm:pt modelId="{CF56F7F4-2CDE-46BC-8525-B03076CBB372}" type="pres">
      <dgm:prSet presAssocID="{2527C5CC-C761-4462-BB5D-FF96355D0DAB}" presName="level2Shape" presStyleLbl="node3" presStyleIdx="6" presStyleCnt="8"/>
      <dgm:spPr/>
    </dgm:pt>
    <dgm:pt modelId="{687E380F-C814-4BDB-9E58-006061AF495D}" type="pres">
      <dgm:prSet presAssocID="{2527C5CC-C761-4462-BB5D-FF96355D0DAB}" presName="hierChild3" presStyleCnt="0"/>
      <dgm:spPr/>
    </dgm:pt>
    <dgm:pt modelId="{A6C6F166-AD71-48C9-B919-4D759F69ECDB}" type="pres">
      <dgm:prSet presAssocID="{DFD234D6-A9C7-4A34-8DB0-4084F551FF37}" presName="Name19" presStyleLbl="parChTrans1D3" presStyleIdx="7" presStyleCnt="8"/>
      <dgm:spPr/>
    </dgm:pt>
    <dgm:pt modelId="{43664E1A-107D-44E9-825F-57D2814D0605}" type="pres">
      <dgm:prSet presAssocID="{58FD4F5B-B41B-44CF-859C-F20A6B027C82}" presName="Name21" presStyleCnt="0"/>
      <dgm:spPr/>
    </dgm:pt>
    <dgm:pt modelId="{F85CA081-6AB0-4CD0-8837-870E47D1DE30}" type="pres">
      <dgm:prSet presAssocID="{58FD4F5B-B41B-44CF-859C-F20A6B027C82}" presName="level2Shape" presStyleLbl="node3" presStyleIdx="7" presStyleCnt="8"/>
      <dgm:spPr/>
      <dgm:t>
        <a:bodyPr/>
        <a:lstStyle/>
        <a:p>
          <a:endParaRPr lang="es-ES_tradnl"/>
        </a:p>
      </dgm:t>
    </dgm:pt>
    <dgm:pt modelId="{0BCB58B1-2CB5-4E77-A1D7-902ACEC8D636}" type="pres">
      <dgm:prSet presAssocID="{58FD4F5B-B41B-44CF-859C-F20A6B027C82}" presName="hierChild3" presStyleCnt="0"/>
      <dgm:spPr/>
    </dgm:pt>
    <dgm:pt modelId="{1D431FE6-111E-4E97-BE25-2D8F6310AB9F}" type="pres">
      <dgm:prSet presAssocID="{7DF4CB7D-5EDD-4AC9-B385-146FD1D09F11}" presName="bgShapesFlow" presStyleCnt="0"/>
      <dgm:spPr/>
    </dgm:pt>
  </dgm:ptLst>
  <dgm:cxnLst>
    <dgm:cxn modelId="{6EF803FC-AA2D-483E-95A6-50FDAD0E2439}" srcId="{89194CE4-0CDE-49E9-B462-30C4E428D971}" destId="{61F32E06-A33F-4C58-891B-B56EDE2FA0A2}" srcOrd="0" destOrd="0" parTransId="{F77A5189-CD6B-4A38-863A-25EE22E1D2E8}" sibTransId="{7C4C07C4-1AAB-4838-8608-4903A9BD549D}"/>
    <dgm:cxn modelId="{ED84DD03-AD08-4A17-A374-4F000C92BCAB}" type="presOf" srcId="{772A0C00-B88B-4AE5-B8D8-76EE21AAC40E}" destId="{90621CE7-3450-4D98-ADC1-7F0EBADC1A06}" srcOrd="0" destOrd="0" presId="urn:microsoft.com/office/officeart/2005/8/layout/hierarchy6"/>
    <dgm:cxn modelId="{65FA2262-CC9F-484B-AEDA-1C5CE61D13F2}" type="presOf" srcId="{1B8C6360-7882-4405-89F2-8CE417A491AE}" destId="{9B2E5D18-1F23-4B35-8A79-B234420F94D2}" srcOrd="0" destOrd="0" presId="urn:microsoft.com/office/officeart/2005/8/layout/hierarchy6"/>
    <dgm:cxn modelId="{4D6C3B51-4B41-4598-942D-E108C5BF92D6}" type="presOf" srcId="{F2AE6818-12F1-4DAB-9C12-64F6CBD0AF4F}" destId="{8424F472-F094-494A-8711-D3682E0CF128}" srcOrd="0" destOrd="0" presId="urn:microsoft.com/office/officeart/2005/8/layout/hierarchy6"/>
    <dgm:cxn modelId="{AD89B874-DEB7-4ABB-89A2-E529678CFA3F}" type="presOf" srcId="{58FD4F5B-B41B-44CF-859C-F20A6B027C82}" destId="{F85CA081-6AB0-4CD0-8837-870E47D1DE30}" srcOrd="0" destOrd="0" presId="urn:microsoft.com/office/officeart/2005/8/layout/hierarchy6"/>
    <dgm:cxn modelId="{94DFCC4D-F6DF-4292-9BAE-98FF15B26759}" type="presOf" srcId="{F77A5189-CD6B-4A38-863A-25EE22E1D2E8}" destId="{47CD4B04-5231-49E7-9187-7C1A967D9030}" srcOrd="0" destOrd="0" presId="urn:microsoft.com/office/officeart/2005/8/layout/hierarchy6"/>
    <dgm:cxn modelId="{E661D3C3-5001-4EE9-B878-74A87AF00E73}" type="presOf" srcId="{4DDC1D6E-5F6F-4D17-8B4A-DA776E05C0B0}" destId="{25777CB9-FEE1-470A-945D-C6FB9FA52DBF}" srcOrd="0" destOrd="0" presId="urn:microsoft.com/office/officeart/2005/8/layout/hierarchy6"/>
    <dgm:cxn modelId="{DA745081-F2C9-47FF-820E-DE5D396F2F73}" srcId="{61F32E06-A33F-4C58-891B-B56EDE2FA0A2}" destId="{772A0C00-B88B-4AE5-B8D8-76EE21AAC40E}" srcOrd="2" destOrd="0" parTransId="{0F8D555D-DD24-4A8F-B7D9-613C8960BC05}" sibTransId="{1863CD37-C179-4253-93E7-5836BF27791F}"/>
    <dgm:cxn modelId="{747480D5-B310-45CD-8265-D69C55D1BBE4}" srcId="{61F32E06-A33F-4C58-891B-B56EDE2FA0A2}" destId="{884BAAD7-9EF8-4016-865C-F243D29EDF17}" srcOrd="1" destOrd="0" parTransId="{9452365F-340A-4B8A-8ABB-C7094EC26AE7}" sibTransId="{79D93E70-272D-4AE8-84EC-9D9B2EB394AB}"/>
    <dgm:cxn modelId="{EA46E148-758C-4414-B66F-379BF9FBEF88}" type="presOf" srcId="{DFD234D6-A9C7-4A34-8DB0-4084F551FF37}" destId="{A6C6F166-AD71-48C9-B919-4D759F69ECDB}" srcOrd="0" destOrd="0" presId="urn:microsoft.com/office/officeart/2005/8/layout/hierarchy6"/>
    <dgm:cxn modelId="{597F978C-E29A-4791-9209-019C17AC02B0}" type="presOf" srcId="{9452365F-340A-4B8A-8ABB-C7094EC26AE7}" destId="{CF39F4A0-6BE8-4F27-B950-1545FE20E89D}" srcOrd="0" destOrd="0" presId="urn:microsoft.com/office/officeart/2005/8/layout/hierarchy6"/>
    <dgm:cxn modelId="{2D54D4C0-A6A1-469F-89E2-E7CC4F38359E}" type="presOf" srcId="{E675DC01-D19B-48DA-BABD-B711C0B4335D}" destId="{A59C3B4E-F8FD-497D-AF44-2AF1ED8D8103}" srcOrd="0" destOrd="0" presId="urn:microsoft.com/office/officeart/2005/8/layout/hierarchy6"/>
    <dgm:cxn modelId="{B0BED04D-8C9B-41C6-B25F-A2DF881BF790}" type="presOf" srcId="{AA0B30F8-110D-4297-9C49-C39D903B40DC}" destId="{0FFDE1D9-C61D-4FE2-9B4E-4FC6D5AFC4F3}" srcOrd="0" destOrd="0" presId="urn:microsoft.com/office/officeart/2005/8/layout/hierarchy6"/>
    <dgm:cxn modelId="{E55B33C5-83C2-478D-906D-EB28817A869C}" type="presOf" srcId="{0F8D555D-DD24-4A8F-B7D9-613C8960BC05}" destId="{FBD83661-B906-44B4-BCD2-6B2BA01A7A6B}" srcOrd="0" destOrd="0" presId="urn:microsoft.com/office/officeart/2005/8/layout/hierarchy6"/>
    <dgm:cxn modelId="{DF1BE0BA-C79A-4D94-AC8D-AAB927F0E289}" srcId="{61F32E06-A33F-4C58-891B-B56EDE2FA0A2}" destId="{2527C5CC-C761-4462-BB5D-FF96355D0DAB}" srcOrd="6" destOrd="0" parTransId="{A23E5696-A744-4604-82B7-24541419B244}" sibTransId="{66F3FEB1-2BD9-4BC5-BC97-42D403470702}"/>
    <dgm:cxn modelId="{1F6011C2-3521-49A0-93F6-8D6619A6CAB3}" type="presOf" srcId="{A23E5696-A744-4604-82B7-24541419B244}" destId="{AD296BC2-0748-4858-A09E-8F398519C897}" srcOrd="0" destOrd="0" presId="urn:microsoft.com/office/officeart/2005/8/layout/hierarchy6"/>
    <dgm:cxn modelId="{362EE265-421D-4FDB-984A-66960045B3B1}" srcId="{7DF4CB7D-5EDD-4AC9-B385-146FD1D09F11}" destId="{89194CE4-0CDE-49E9-B462-30C4E428D971}" srcOrd="0" destOrd="0" parTransId="{2D9FEF08-5B60-483D-9417-E264EFFE9DA5}" sibTransId="{ED896348-BD64-402F-A77E-B3C2A9F03F8D}"/>
    <dgm:cxn modelId="{E13EFFE1-A111-41D2-ABB9-A546BA072D95}" srcId="{61F32E06-A33F-4C58-891B-B56EDE2FA0A2}" destId="{1B8C6360-7882-4405-89F2-8CE417A491AE}" srcOrd="4" destOrd="0" parTransId="{77588969-D40A-4AE5-BFF4-A132804B5382}" sibTransId="{4038352A-6A91-4752-A4E5-3930EB2BA560}"/>
    <dgm:cxn modelId="{0E261338-08C2-4FEF-B251-38AAAF333AF7}" type="presOf" srcId="{61F32E06-A33F-4C58-891B-B56EDE2FA0A2}" destId="{BC1E8CCF-03C7-4B98-A239-C618423287BC}" srcOrd="0" destOrd="0" presId="urn:microsoft.com/office/officeart/2005/8/layout/hierarchy6"/>
    <dgm:cxn modelId="{1CD7AE81-5E97-413B-82F2-A016F823301A}" type="presOf" srcId="{884BAAD7-9EF8-4016-865C-F243D29EDF17}" destId="{38DAB48A-2BF0-46C0-AD02-121ED7EE2604}" srcOrd="0" destOrd="0" presId="urn:microsoft.com/office/officeart/2005/8/layout/hierarchy6"/>
    <dgm:cxn modelId="{3629D038-581A-49EE-A255-E6A3FBC231D2}" srcId="{61F32E06-A33F-4C58-891B-B56EDE2FA0A2}" destId="{F2AE6818-12F1-4DAB-9C12-64F6CBD0AF4F}" srcOrd="5" destOrd="0" parTransId="{9CCA36C9-E744-47EA-9977-165426CE5A7F}" sibTransId="{DA61E26D-E4D0-475B-8FE7-A5742BF047AF}"/>
    <dgm:cxn modelId="{C8739411-3F78-4F93-87D5-81F6B2096294}" srcId="{61F32E06-A33F-4C58-891B-B56EDE2FA0A2}" destId="{58FD4F5B-B41B-44CF-859C-F20A6B027C82}" srcOrd="7" destOrd="0" parTransId="{DFD234D6-A9C7-4A34-8DB0-4084F551FF37}" sibTransId="{E3E721F5-A947-4AED-9A92-CEC52801B041}"/>
    <dgm:cxn modelId="{6E49E004-2807-4754-A261-84E5FC2753B6}" srcId="{61F32E06-A33F-4C58-891B-B56EDE2FA0A2}" destId="{4DDC1D6E-5F6F-4D17-8B4A-DA776E05C0B0}" srcOrd="0" destOrd="0" parTransId="{AA0B30F8-110D-4297-9C49-C39D903B40DC}" sibTransId="{5399BA96-55DA-417E-9EC0-A9DD1D890FA0}"/>
    <dgm:cxn modelId="{EAFB1F45-A777-4701-99AF-6371C796623E}" type="presOf" srcId="{89194CE4-0CDE-49E9-B462-30C4E428D971}" destId="{797C68E3-D124-4EAA-9F76-25538615E7DE}" srcOrd="0" destOrd="0" presId="urn:microsoft.com/office/officeart/2005/8/layout/hierarchy6"/>
    <dgm:cxn modelId="{B45F4CD0-F79B-4172-8CDF-8AB9DABCFB70}" type="presOf" srcId="{A3267FEF-711A-49AD-BDE6-8312DFACF498}" destId="{A4501306-79DD-4EF1-8A97-1B8B5FE5E055}" srcOrd="0" destOrd="0" presId="urn:microsoft.com/office/officeart/2005/8/layout/hierarchy6"/>
    <dgm:cxn modelId="{EBB95EB9-D285-417B-82E4-22491EC36B67}" type="presOf" srcId="{2527C5CC-C761-4462-BB5D-FF96355D0DAB}" destId="{CF56F7F4-2CDE-46BC-8525-B03076CBB372}" srcOrd="0" destOrd="0" presId="urn:microsoft.com/office/officeart/2005/8/layout/hierarchy6"/>
    <dgm:cxn modelId="{EABE8EB4-40C8-4EED-BC61-C478AF9EF3A5}" type="presOf" srcId="{7DF4CB7D-5EDD-4AC9-B385-146FD1D09F11}" destId="{1B661F45-7BCF-471D-A8A3-80C3089128C1}" srcOrd="0" destOrd="0" presId="urn:microsoft.com/office/officeart/2005/8/layout/hierarchy6"/>
    <dgm:cxn modelId="{13C54D30-031E-4611-9B91-8466391AA6D1}" type="presOf" srcId="{77588969-D40A-4AE5-BFF4-A132804B5382}" destId="{48EB5F7C-55C3-4897-A8CE-E7255CB6A5C5}" srcOrd="0" destOrd="0" presId="urn:microsoft.com/office/officeart/2005/8/layout/hierarchy6"/>
    <dgm:cxn modelId="{DBF53780-4F40-435A-9095-0F6641745A55}" srcId="{61F32E06-A33F-4C58-891B-B56EDE2FA0A2}" destId="{E675DC01-D19B-48DA-BABD-B711C0B4335D}" srcOrd="3" destOrd="0" parTransId="{A3267FEF-711A-49AD-BDE6-8312DFACF498}" sibTransId="{B8A64D01-7A6F-4EEA-ADFB-7FCC4CF111C2}"/>
    <dgm:cxn modelId="{CF33902A-0751-4D33-AAA5-994C4216BE95}" type="presOf" srcId="{9CCA36C9-E744-47EA-9977-165426CE5A7F}" destId="{2BC4F23F-B625-418A-AEBF-B895BB6EC3B0}" srcOrd="0" destOrd="0" presId="urn:microsoft.com/office/officeart/2005/8/layout/hierarchy6"/>
    <dgm:cxn modelId="{8CDF6062-E91A-49C4-99FC-E25C445AB0FD}" type="presParOf" srcId="{1B661F45-7BCF-471D-A8A3-80C3089128C1}" destId="{585715F3-CADE-4AE0-8A72-4E2FE901803E}" srcOrd="0" destOrd="0" presId="urn:microsoft.com/office/officeart/2005/8/layout/hierarchy6"/>
    <dgm:cxn modelId="{C53ECF72-D2B2-489A-9D1D-1CF8F33611FC}" type="presParOf" srcId="{585715F3-CADE-4AE0-8A72-4E2FE901803E}" destId="{953FF71A-C428-4E05-AC32-029FEB888844}" srcOrd="0" destOrd="0" presId="urn:microsoft.com/office/officeart/2005/8/layout/hierarchy6"/>
    <dgm:cxn modelId="{153B1A9C-ADE3-4707-AF56-57C2BED35B8B}" type="presParOf" srcId="{953FF71A-C428-4E05-AC32-029FEB888844}" destId="{59C3C30B-5E2A-4055-B5B1-4E41F4F7B653}" srcOrd="0" destOrd="0" presId="urn:microsoft.com/office/officeart/2005/8/layout/hierarchy6"/>
    <dgm:cxn modelId="{C42901A2-0218-418B-9029-64E68A2DF69D}" type="presParOf" srcId="{59C3C30B-5E2A-4055-B5B1-4E41F4F7B653}" destId="{797C68E3-D124-4EAA-9F76-25538615E7DE}" srcOrd="0" destOrd="0" presId="urn:microsoft.com/office/officeart/2005/8/layout/hierarchy6"/>
    <dgm:cxn modelId="{9F10A668-043B-4F97-BD01-CA55FF2AF182}" type="presParOf" srcId="{59C3C30B-5E2A-4055-B5B1-4E41F4F7B653}" destId="{A442028B-1A41-43E2-A586-67072AE62F40}" srcOrd="1" destOrd="0" presId="urn:microsoft.com/office/officeart/2005/8/layout/hierarchy6"/>
    <dgm:cxn modelId="{B037B7BD-D76D-4A9D-848D-E371FA3E961D}" type="presParOf" srcId="{A442028B-1A41-43E2-A586-67072AE62F40}" destId="{47CD4B04-5231-49E7-9187-7C1A967D9030}" srcOrd="0" destOrd="0" presId="urn:microsoft.com/office/officeart/2005/8/layout/hierarchy6"/>
    <dgm:cxn modelId="{AA277534-1741-46C4-B02C-44244F912035}" type="presParOf" srcId="{A442028B-1A41-43E2-A586-67072AE62F40}" destId="{DEC4B4AA-B0BD-4998-8032-01B3F6255A02}" srcOrd="1" destOrd="0" presId="urn:microsoft.com/office/officeart/2005/8/layout/hierarchy6"/>
    <dgm:cxn modelId="{9A6E4E3E-EB80-4A3C-9D36-7DF81548B801}" type="presParOf" srcId="{DEC4B4AA-B0BD-4998-8032-01B3F6255A02}" destId="{BC1E8CCF-03C7-4B98-A239-C618423287BC}" srcOrd="0" destOrd="0" presId="urn:microsoft.com/office/officeart/2005/8/layout/hierarchy6"/>
    <dgm:cxn modelId="{F95152D0-349A-44C4-B9A9-4E348A47EBA5}" type="presParOf" srcId="{DEC4B4AA-B0BD-4998-8032-01B3F6255A02}" destId="{4AD0C9BC-6C2B-4233-B121-17EB0FE225B1}" srcOrd="1" destOrd="0" presId="urn:microsoft.com/office/officeart/2005/8/layout/hierarchy6"/>
    <dgm:cxn modelId="{3C47F7ED-A485-4B5B-84E9-0241551D567F}" type="presParOf" srcId="{4AD0C9BC-6C2B-4233-B121-17EB0FE225B1}" destId="{0FFDE1D9-C61D-4FE2-9B4E-4FC6D5AFC4F3}" srcOrd="0" destOrd="0" presId="urn:microsoft.com/office/officeart/2005/8/layout/hierarchy6"/>
    <dgm:cxn modelId="{86A284D0-BBEC-45CF-9567-6F0C2DD794B7}" type="presParOf" srcId="{4AD0C9BC-6C2B-4233-B121-17EB0FE225B1}" destId="{E491001F-61EE-4DC5-904E-617C062E7D1E}" srcOrd="1" destOrd="0" presId="urn:microsoft.com/office/officeart/2005/8/layout/hierarchy6"/>
    <dgm:cxn modelId="{FA069298-2115-4F3F-9CB1-A91B7A0E3522}" type="presParOf" srcId="{E491001F-61EE-4DC5-904E-617C062E7D1E}" destId="{25777CB9-FEE1-470A-945D-C6FB9FA52DBF}" srcOrd="0" destOrd="0" presId="urn:microsoft.com/office/officeart/2005/8/layout/hierarchy6"/>
    <dgm:cxn modelId="{10AD4ED9-D580-4017-8C4A-51230D0D91CE}" type="presParOf" srcId="{E491001F-61EE-4DC5-904E-617C062E7D1E}" destId="{48F30AA8-E4AF-4B94-A9E6-912EEB525F58}" srcOrd="1" destOrd="0" presId="urn:microsoft.com/office/officeart/2005/8/layout/hierarchy6"/>
    <dgm:cxn modelId="{778C7017-CD76-472A-91A7-EFB144FA4179}" type="presParOf" srcId="{4AD0C9BC-6C2B-4233-B121-17EB0FE225B1}" destId="{CF39F4A0-6BE8-4F27-B950-1545FE20E89D}" srcOrd="2" destOrd="0" presId="urn:microsoft.com/office/officeart/2005/8/layout/hierarchy6"/>
    <dgm:cxn modelId="{BEA2A71E-9905-4F5F-8A3B-9582E0551ECE}" type="presParOf" srcId="{4AD0C9BC-6C2B-4233-B121-17EB0FE225B1}" destId="{A6B3C59C-0AE0-4D12-BB75-C981EC5281EF}" srcOrd="3" destOrd="0" presId="urn:microsoft.com/office/officeart/2005/8/layout/hierarchy6"/>
    <dgm:cxn modelId="{0F59B685-477C-47CC-89DB-91A61676D99F}" type="presParOf" srcId="{A6B3C59C-0AE0-4D12-BB75-C981EC5281EF}" destId="{38DAB48A-2BF0-46C0-AD02-121ED7EE2604}" srcOrd="0" destOrd="0" presId="urn:microsoft.com/office/officeart/2005/8/layout/hierarchy6"/>
    <dgm:cxn modelId="{C16E9248-000F-432B-A6CE-8539AED3A362}" type="presParOf" srcId="{A6B3C59C-0AE0-4D12-BB75-C981EC5281EF}" destId="{8BC8296E-1D1D-44E3-B0C3-B623602F8F7C}" srcOrd="1" destOrd="0" presId="urn:microsoft.com/office/officeart/2005/8/layout/hierarchy6"/>
    <dgm:cxn modelId="{B8AB0462-A9D8-4FE8-882A-D7F90AE2A9BF}" type="presParOf" srcId="{4AD0C9BC-6C2B-4233-B121-17EB0FE225B1}" destId="{FBD83661-B906-44B4-BCD2-6B2BA01A7A6B}" srcOrd="4" destOrd="0" presId="urn:microsoft.com/office/officeart/2005/8/layout/hierarchy6"/>
    <dgm:cxn modelId="{F6CC3893-5140-4031-AEC4-FB03EC7B859D}" type="presParOf" srcId="{4AD0C9BC-6C2B-4233-B121-17EB0FE225B1}" destId="{A5D16831-9925-4CBB-9C07-98143FCE6B24}" srcOrd="5" destOrd="0" presId="urn:microsoft.com/office/officeart/2005/8/layout/hierarchy6"/>
    <dgm:cxn modelId="{012461C0-20E0-40DB-A23C-D958996E8962}" type="presParOf" srcId="{A5D16831-9925-4CBB-9C07-98143FCE6B24}" destId="{90621CE7-3450-4D98-ADC1-7F0EBADC1A06}" srcOrd="0" destOrd="0" presId="urn:microsoft.com/office/officeart/2005/8/layout/hierarchy6"/>
    <dgm:cxn modelId="{99940E8B-0F4B-4CF2-9487-538A39A09340}" type="presParOf" srcId="{A5D16831-9925-4CBB-9C07-98143FCE6B24}" destId="{A747A803-67E7-4F42-9B78-8BD8F73164A3}" srcOrd="1" destOrd="0" presId="urn:microsoft.com/office/officeart/2005/8/layout/hierarchy6"/>
    <dgm:cxn modelId="{F08D625D-D687-47B4-AEB7-126D33C6B865}" type="presParOf" srcId="{4AD0C9BC-6C2B-4233-B121-17EB0FE225B1}" destId="{A4501306-79DD-4EF1-8A97-1B8B5FE5E055}" srcOrd="6" destOrd="0" presId="urn:microsoft.com/office/officeart/2005/8/layout/hierarchy6"/>
    <dgm:cxn modelId="{776A2B72-D192-401A-A3C5-35F3E5C34FDE}" type="presParOf" srcId="{4AD0C9BC-6C2B-4233-B121-17EB0FE225B1}" destId="{C5CB9C88-BFD7-44C4-AC69-7741CCB0AD1E}" srcOrd="7" destOrd="0" presId="urn:microsoft.com/office/officeart/2005/8/layout/hierarchy6"/>
    <dgm:cxn modelId="{EA904CB3-2E73-44F6-BBCA-741B4B0256B9}" type="presParOf" srcId="{C5CB9C88-BFD7-44C4-AC69-7741CCB0AD1E}" destId="{A59C3B4E-F8FD-497D-AF44-2AF1ED8D8103}" srcOrd="0" destOrd="0" presId="urn:microsoft.com/office/officeart/2005/8/layout/hierarchy6"/>
    <dgm:cxn modelId="{35315318-CA30-4172-B48A-CA268B1C8804}" type="presParOf" srcId="{C5CB9C88-BFD7-44C4-AC69-7741CCB0AD1E}" destId="{3EB9EC67-07EB-4B46-84B9-0E30867C6385}" srcOrd="1" destOrd="0" presId="urn:microsoft.com/office/officeart/2005/8/layout/hierarchy6"/>
    <dgm:cxn modelId="{FECCA30E-A485-4B3C-888E-319408C05D49}" type="presParOf" srcId="{4AD0C9BC-6C2B-4233-B121-17EB0FE225B1}" destId="{48EB5F7C-55C3-4897-A8CE-E7255CB6A5C5}" srcOrd="8" destOrd="0" presId="urn:microsoft.com/office/officeart/2005/8/layout/hierarchy6"/>
    <dgm:cxn modelId="{CDCEC721-6795-4322-AA5A-A89DD8E40166}" type="presParOf" srcId="{4AD0C9BC-6C2B-4233-B121-17EB0FE225B1}" destId="{6D67F57B-922F-4016-8107-5CD3DC79A0D8}" srcOrd="9" destOrd="0" presId="urn:microsoft.com/office/officeart/2005/8/layout/hierarchy6"/>
    <dgm:cxn modelId="{6BA23C62-3566-4106-9370-E5552355B009}" type="presParOf" srcId="{6D67F57B-922F-4016-8107-5CD3DC79A0D8}" destId="{9B2E5D18-1F23-4B35-8A79-B234420F94D2}" srcOrd="0" destOrd="0" presId="urn:microsoft.com/office/officeart/2005/8/layout/hierarchy6"/>
    <dgm:cxn modelId="{AB163171-2730-45E2-9F43-F6F7ECD76AD1}" type="presParOf" srcId="{6D67F57B-922F-4016-8107-5CD3DC79A0D8}" destId="{1F29CFC7-0A0C-4B27-A58E-212C6B510D00}" srcOrd="1" destOrd="0" presId="urn:microsoft.com/office/officeart/2005/8/layout/hierarchy6"/>
    <dgm:cxn modelId="{93B48FB7-735F-444F-B521-154948CEED76}" type="presParOf" srcId="{4AD0C9BC-6C2B-4233-B121-17EB0FE225B1}" destId="{2BC4F23F-B625-418A-AEBF-B895BB6EC3B0}" srcOrd="10" destOrd="0" presId="urn:microsoft.com/office/officeart/2005/8/layout/hierarchy6"/>
    <dgm:cxn modelId="{83D3642C-5588-4620-B6B8-19A0CC9C442E}" type="presParOf" srcId="{4AD0C9BC-6C2B-4233-B121-17EB0FE225B1}" destId="{AFEF6236-2FDE-4A7F-9CD0-C6775843CC84}" srcOrd="11" destOrd="0" presId="urn:microsoft.com/office/officeart/2005/8/layout/hierarchy6"/>
    <dgm:cxn modelId="{BBCFCD12-9940-428C-AC8C-A30FA0CBD870}" type="presParOf" srcId="{AFEF6236-2FDE-4A7F-9CD0-C6775843CC84}" destId="{8424F472-F094-494A-8711-D3682E0CF128}" srcOrd="0" destOrd="0" presId="urn:microsoft.com/office/officeart/2005/8/layout/hierarchy6"/>
    <dgm:cxn modelId="{7B63D3D9-4335-4AFE-B6BA-7BC8A43F8D49}" type="presParOf" srcId="{AFEF6236-2FDE-4A7F-9CD0-C6775843CC84}" destId="{E6AFBAD5-8EA8-4511-A82F-607D41E1FE86}" srcOrd="1" destOrd="0" presId="urn:microsoft.com/office/officeart/2005/8/layout/hierarchy6"/>
    <dgm:cxn modelId="{A5C166D9-F437-4E72-933E-6106945CF1BF}" type="presParOf" srcId="{4AD0C9BC-6C2B-4233-B121-17EB0FE225B1}" destId="{AD296BC2-0748-4858-A09E-8F398519C897}" srcOrd="12" destOrd="0" presId="urn:microsoft.com/office/officeart/2005/8/layout/hierarchy6"/>
    <dgm:cxn modelId="{53582295-E12D-4EEE-8D1C-44FD400E0DCD}" type="presParOf" srcId="{4AD0C9BC-6C2B-4233-B121-17EB0FE225B1}" destId="{9B14152D-5A7F-486C-9697-AF71EBC533C1}" srcOrd="13" destOrd="0" presId="urn:microsoft.com/office/officeart/2005/8/layout/hierarchy6"/>
    <dgm:cxn modelId="{0F9BC3CC-F6DF-477C-96A9-2314749AB351}" type="presParOf" srcId="{9B14152D-5A7F-486C-9697-AF71EBC533C1}" destId="{CF56F7F4-2CDE-46BC-8525-B03076CBB372}" srcOrd="0" destOrd="0" presId="urn:microsoft.com/office/officeart/2005/8/layout/hierarchy6"/>
    <dgm:cxn modelId="{7FD48275-077D-4F5F-855E-33188C65A03C}" type="presParOf" srcId="{9B14152D-5A7F-486C-9697-AF71EBC533C1}" destId="{687E380F-C814-4BDB-9E58-006061AF495D}" srcOrd="1" destOrd="0" presId="urn:microsoft.com/office/officeart/2005/8/layout/hierarchy6"/>
    <dgm:cxn modelId="{459810B4-8F77-4EB7-B7AE-3578889D5536}" type="presParOf" srcId="{4AD0C9BC-6C2B-4233-B121-17EB0FE225B1}" destId="{A6C6F166-AD71-48C9-B919-4D759F69ECDB}" srcOrd="14" destOrd="0" presId="urn:microsoft.com/office/officeart/2005/8/layout/hierarchy6"/>
    <dgm:cxn modelId="{57169AC2-FC61-4EAF-84B2-8878CB488726}" type="presParOf" srcId="{4AD0C9BC-6C2B-4233-B121-17EB0FE225B1}" destId="{43664E1A-107D-44E9-825F-57D2814D0605}" srcOrd="15" destOrd="0" presId="urn:microsoft.com/office/officeart/2005/8/layout/hierarchy6"/>
    <dgm:cxn modelId="{8130D9B3-3BCA-4DD4-8A9D-92E93646F714}" type="presParOf" srcId="{43664E1A-107D-44E9-825F-57D2814D0605}" destId="{F85CA081-6AB0-4CD0-8837-870E47D1DE30}" srcOrd="0" destOrd="0" presId="urn:microsoft.com/office/officeart/2005/8/layout/hierarchy6"/>
    <dgm:cxn modelId="{84B5185C-DF4B-4A53-94E8-DE803B1024FD}" type="presParOf" srcId="{43664E1A-107D-44E9-825F-57D2814D0605}" destId="{0BCB58B1-2CB5-4E77-A1D7-902ACEC8D636}" srcOrd="1" destOrd="0" presId="urn:microsoft.com/office/officeart/2005/8/layout/hierarchy6"/>
    <dgm:cxn modelId="{068BB7A0-C720-413D-9297-CF083C240F7C}" type="presParOf" srcId="{1B661F45-7BCF-471D-A8A3-80C3089128C1}" destId="{1D431FE6-111E-4E97-BE25-2D8F6310AB9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D0F1C9-EE25-4CCB-BC65-F884EDB4303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22D74E8D-A56D-47A8-BEAA-A5F269BEF130}">
      <dgm:prSet phldrT="[Texto]"/>
      <dgm:spPr/>
      <dgm:t>
        <a:bodyPr/>
        <a:lstStyle/>
        <a:p>
          <a:r>
            <a:rPr lang="es-ES_tradnl" dirty="0" smtClean="0"/>
            <a:t>Báltico</a:t>
          </a:r>
          <a:endParaRPr lang="es-ES_tradnl" dirty="0"/>
        </a:p>
      </dgm:t>
    </dgm:pt>
    <dgm:pt modelId="{E54434CB-1886-45C4-B7EC-E4781B89AF6B}" type="parTrans" cxnId="{C74A2AEA-F363-428F-ABFD-43125855A67A}">
      <dgm:prSet/>
      <dgm:spPr/>
      <dgm:t>
        <a:bodyPr/>
        <a:lstStyle/>
        <a:p>
          <a:endParaRPr lang="es-ES_tradnl"/>
        </a:p>
      </dgm:t>
    </dgm:pt>
    <dgm:pt modelId="{D492378B-64DB-425C-9392-FF433D3343D3}" type="sibTrans" cxnId="{C74A2AEA-F363-428F-ABFD-43125855A67A}">
      <dgm:prSet/>
      <dgm:spPr/>
      <dgm:t>
        <a:bodyPr/>
        <a:lstStyle/>
        <a:p>
          <a:endParaRPr lang="es-ES_tradnl"/>
        </a:p>
      </dgm:t>
    </dgm:pt>
    <dgm:pt modelId="{CC90CB97-5EA5-444D-9424-B2968714F7A9}">
      <dgm:prSet phldrT="[Texto]"/>
      <dgm:spPr/>
      <dgm:t>
        <a:bodyPr/>
        <a:lstStyle/>
        <a:p>
          <a:r>
            <a:rPr lang="es-ES_tradnl" dirty="0" smtClean="0"/>
            <a:t>Letón </a:t>
          </a:r>
          <a:endParaRPr lang="es-ES_tradnl" dirty="0"/>
        </a:p>
      </dgm:t>
    </dgm:pt>
    <dgm:pt modelId="{EF10657D-C9EC-40A4-A822-D3EBADE2B86B}" type="parTrans" cxnId="{F9BD62F3-6DB1-48E0-891E-EF49B2EB001E}">
      <dgm:prSet/>
      <dgm:spPr/>
      <dgm:t>
        <a:bodyPr/>
        <a:lstStyle/>
        <a:p>
          <a:endParaRPr lang="es-ES_tradnl"/>
        </a:p>
      </dgm:t>
    </dgm:pt>
    <dgm:pt modelId="{915752EC-36D6-4580-8224-7AAC934B889C}" type="sibTrans" cxnId="{F9BD62F3-6DB1-48E0-891E-EF49B2EB001E}">
      <dgm:prSet/>
      <dgm:spPr/>
      <dgm:t>
        <a:bodyPr/>
        <a:lstStyle/>
        <a:p>
          <a:endParaRPr lang="es-ES_tradnl"/>
        </a:p>
      </dgm:t>
    </dgm:pt>
    <dgm:pt modelId="{7338ED86-2D09-443C-B8FA-EAEA47B64204}">
      <dgm:prSet phldrT="[Texto]"/>
      <dgm:spPr/>
      <dgm:t>
        <a:bodyPr/>
        <a:lstStyle/>
        <a:p>
          <a:r>
            <a:rPr lang="es-ES_tradnl" dirty="0" smtClean="0"/>
            <a:t>Letón </a:t>
          </a:r>
          <a:endParaRPr lang="es-ES_tradnl" dirty="0"/>
        </a:p>
      </dgm:t>
    </dgm:pt>
    <dgm:pt modelId="{3876D31D-B68D-4079-A707-24B4B519C7D9}" type="parTrans" cxnId="{916DF154-BD67-4DFB-8676-3ACB033CFB8D}">
      <dgm:prSet/>
      <dgm:spPr/>
      <dgm:t>
        <a:bodyPr/>
        <a:lstStyle/>
        <a:p>
          <a:endParaRPr lang="es-ES_tradnl"/>
        </a:p>
      </dgm:t>
    </dgm:pt>
    <dgm:pt modelId="{4DDACB67-FC9E-4848-B25D-F43CFE8BF40C}" type="sibTrans" cxnId="{916DF154-BD67-4DFB-8676-3ACB033CFB8D}">
      <dgm:prSet/>
      <dgm:spPr/>
      <dgm:t>
        <a:bodyPr/>
        <a:lstStyle/>
        <a:p>
          <a:endParaRPr lang="es-ES_tradnl"/>
        </a:p>
      </dgm:t>
    </dgm:pt>
    <dgm:pt modelId="{93CE2C9A-EC36-4C73-907E-00D667C2185F}">
      <dgm:prSet phldrT="[Texto]"/>
      <dgm:spPr/>
      <dgm:t>
        <a:bodyPr/>
        <a:lstStyle/>
        <a:p>
          <a:r>
            <a:rPr lang="es-ES_tradnl" dirty="0" smtClean="0"/>
            <a:t>lituano</a:t>
          </a:r>
          <a:endParaRPr lang="es-ES_tradnl" dirty="0"/>
        </a:p>
      </dgm:t>
    </dgm:pt>
    <dgm:pt modelId="{4A249D1F-53D7-4963-A959-FB19FECCD090}" type="parTrans" cxnId="{3AE22A90-623C-480D-987F-700FCF9F098B}">
      <dgm:prSet/>
      <dgm:spPr/>
      <dgm:t>
        <a:bodyPr/>
        <a:lstStyle/>
        <a:p>
          <a:endParaRPr lang="es-ES_tradnl"/>
        </a:p>
      </dgm:t>
    </dgm:pt>
    <dgm:pt modelId="{58406D6E-AFC3-46B7-B6BF-8F99EFBAA005}" type="sibTrans" cxnId="{3AE22A90-623C-480D-987F-700FCF9F098B}">
      <dgm:prSet/>
      <dgm:spPr/>
      <dgm:t>
        <a:bodyPr/>
        <a:lstStyle/>
        <a:p>
          <a:endParaRPr lang="es-ES_tradnl"/>
        </a:p>
      </dgm:t>
    </dgm:pt>
    <dgm:pt modelId="{E00BB249-D176-4475-B450-626D41434EDF}">
      <dgm:prSet phldrT="[Texto]"/>
      <dgm:spPr/>
      <dgm:t>
        <a:bodyPr/>
        <a:lstStyle/>
        <a:p>
          <a:r>
            <a:rPr lang="es-ES_tradnl" dirty="0" smtClean="0"/>
            <a:t>lituano</a:t>
          </a:r>
          <a:endParaRPr lang="es-ES_tradnl" dirty="0"/>
        </a:p>
      </dgm:t>
    </dgm:pt>
    <dgm:pt modelId="{33F24B2D-D3C7-46F7-A149-2DD7928330AD}" type="parTrans" cxnId="{8ED1F30F-C152-4B78-B884-1413392FDC20}">
      <dgm:prSet/>
      <dgm:spPr/>
      <dgm:t>
        <a:bodyPr/>
        <a:lstStyle/>
        <a:p>
          <a:endParaRPr lang="es-ES_tradnl"/>
        </a:p>
      </dgm:t>
    </dgm:pt>
    <dgm:pt modelId="{CCF44658-96BE-4387-BC36-371B07D95D24}" type="sibTrans" cxnId="{8ED1F30F-C152-4B78-B884-1413392FDC20}">
      <dgm:prSet/>
      <dgm:spPr/>
      <dgm:t>
        <a:bodyPr/>
        <a:lstStyle/>
        <a:p>
          <a:endParaRPr lang="es-ES_tradnl"/>
        </a:p>
      </dgm:t>
    </dgm:pt>
    <dgm:pt modelId="{D1C52C50-44EC-4C66-83A7-08EA31559EAF}" type="pres">
      <dgm:prSet presAssocID="{B2D0F1C9-EE25-4CCB-BC65-F884EDB4303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13A5CA9-BB9A-4472-9459-74046C9E3351}" type="pres">
      <dgm:prSet presAssocID="{22D74E8D-A56D-47A8-BEAA-A5F269BEF130}" presName="root1" presStyleCnt="0"/>
      <dgm:spPr/>
    </dgm:pt>
    <dgm:pt modelId="{CCCCD558-A80F-4307-9EB2-17B2C1F10659}" type="pres">
      <dgm:prSet presAssocID="{22D74E8D-A56D-47A8-BEAA-A5F269BEF130}" presName="LevelOneTextNode" presStyleLbl="node0" presStyleIdx="0" presStyleCnt="1">
        <dgm:presLayoutVars>
          <dgm:chPref val="3"/>
        </dgm:presLayoutVars>
      </dgm:prSet>
      <dgm:spPr/>
    </dgm:pt>
    <dgm:pt modelId="{2001F3E2-04D0-4765-B202-0A4DA865B077}" type="pres">
      <dgm:prSet presAssocID="{22D74E8D-A56D-47A8-BEAA-A5F269BEF130}" presName="level2hierChild" presStyleCnt="0"/>
      <dgm:spPr/>
    </dgm:pt>
    <dgm:pt modelId="{C2D090FF-6308-43B3-A3A6-451DB9DE3AC5}" type="pres">
      <dgm:prSet presAssocID="{EF10657D-C9EC-40A4-A822-D3EBADE2B86B}" presName="conn2-1" presStyleLbl="parChTrans1D2" presStyleIdx="0" presStyleCnt="2"/>
      <dgm:spPr/>
    </dgm:pt>
    <dgm:pt modelId="{CCE85995-381F-4B12-A851-2A4B971C4BC7}" type="pres">
      <dgm:prSet presAssocID="{EF10657D-C9EC-40A4-A822-D3EBADE2B86B}" presName="connTx" presStyleLbl="parChTrans1D2" presStyleIdx="0" presStyleCnt="2"/>
      <dgm:spPr/>
    </dgm:pt>
    <dgm:pt modelId="{692B651C-7696-43CE-8BB4-5AABEADA14AC}" type="pres">
      <dgm:prSet presAssocID="{CC90CB97-5EA5-444D-9424-B2968714F7A9}" presName="root2" presStyleCnt="0"/>
      <dgm:spPr/>
    </dgm:pt>
    <dgm:pt modelId="{771D439E-AB03-4528-99C1-7715B61F1FA1}" type="pres">
      <dgm:prSet presAssocID="{CC90CB97-5EA5-444D-9424-B2968714F7A9}" presName="LevelTwoTextNode" presStyleLbl="node2" presStyleIdx="0" presStyleCnt="2">
        <dgm:presLayoutVars>
          <dgm:chPref val="3"/>
        </dgm:presLayoutVars>
      </dgm:prSet>
      <dgm:spPr/>
    </dgm:pt>
    <dgm:pt modelId="{2120E429-14F6-456E-85E5-1D4037428491}" type="pres">
      <dgm:prSet presAssocID="{CC90CB97-5EA5-444D-9424-B2968714F7A9}" presName="level3hierChild" presStyleCnt="0"/>
      <dgm:spPr/>
    </dgm:pt>
    <dgm:pt modelId="{825A421D-CEFF-4D6C-942D-8198556A6A9D}" type="pres">
      <dgm:prSet presAssocID="{3876D31D-B68D-4079-A707-24B4B519C7D9}" presName="conn2-1" presStyleLbl="parChTrans1D3" presStyleIdx="0" presStyleCnt="2"/>
      <dgm:spPr/>
    </dgm:pt>
    <dgm:pt modelId="{EC00E27F-EC98-43F6-961E-750D813C6745}" type="pres">
      <dgm:prSet presAssocID="{3876D31D-B68D-4079-A707-24B4B519C7D9}" presName="connTx" presStyleLbl="parChTrans1D3" presStyleIdx="0" presStyleCnt="2"/>
      <dgm:spPr/>
    </dgm:pt>
    <dgm:pt modelId="{DE74411D-3620-49D6-BB86-07B3CCE6526D}" type="pres">
      <dgm:prSet presAssocID="{7338ED86-2D09-443C-B8FA-EAEA47B64204}" presName="root2" presStyleCnt="0"/>
      <dgm:spPr/>
    </dgm:pt>
    <dgm:pt modelId="{A2085B5F-954B-400E-AD31-699F759CA597}" type="pres">
      <dgm:prSet presAssocID="{7338ED86-2D09-443C-B8FA-EAEA47B64204}" presName="LevelTwoTextNode" presStyleLbl="node3" presStyleIdx="0" presStyleCnt="2">
        <dgm:presLayoutVars>
          <dgm:chPref val="3"/>
        </dgm:presLayoutVars>
      </dgm:prSet>
      <dgm:spPr/>
    </dgm:pt>
    <dgm:pt modelId="{4FB7FFE9-B3E7-4E3B-B5A0-CA1B8CEA8CAA}" type="pres">
      <dgm:prSet presAssocID="{7338ED86-2D09-443C-B8FA-EAEA47B64204}" presName="level3hierChild" presStyleCnt="0"/>
      <dgm:spPr/>
    </dgm:pt>
    <dgm:pt modelId="{1D0C8F8D-37C5-4B9E-8DDD-89CA705C9645}" type="pres">
      <dgm:prSet presAssocID="{4A249D1F-53D7-4963-A959-FB19FECCD090}" presName="conn2-1" presStyleLbl="parChTrans1D2" presStyleIdx="1" presStyleCnt="2"/>
      <dgm:spPr/>
    </dgm:pt>
    <dgm:pt modelId="{A1621490-B8B1-404F-94B9-667B6B86F474}" type="pres">
      <dgm:prSet presAssocID="{4A249D1F-53D7-4963-A959-FB19FECCD090}" presName="connTx" presStyleLbl="parChTrans1D2" presStyleIdx="1" presStyleCnt="2"/>
      <dgm:spPr/>
    </dgm:pt>
    <dgm:pt modelId="{C8B49799-FD44-475A-8AD5-C93BF6B4C9C2}" type="pres">
      <dgm:prSet presAssocID="{93CE2C9A-EC36-4C73-907E-00D667C2185F}" presName="root2" presStyleCnt="0"/>
      <dgm:spPr/>
    </dgm:pt>
    <dgm:pt modelId="{07C29FD9-1E52-4302-B06B-01A470828FF7}" type="pres">
      <dgm:prSet presAssocID="{93CE2C9A-EC36-4C73-907E-00D667C2185F}" presName="LevelTwoTextNode" presStyleLbl="node2" presStyleIdx="1" presStyleCnt="2">
        <dgm:presLayoutVars>
          <dgm:chPref val="3"/>
        </dgm:presLayoutVars>
      </dgm:prSet>
      <dgm:spPr/>
    </dgm:pt>
    <dgm:pt modelId="{B9605307-DA3A-4D5A-9052-53456F4ABA8F}" type="pres">
      <dgm:prSet presAssocID="{93CE2C9A-EC36-4C73-907E-00D667C2185F}" presName="level3hierChild" presStyleCnt="0"/>
      <dgm:spPr/>
    </dgm:pt>
    <dgm:pt modelId="{9CB45066-D15F-4904-90F7-D9CB369F5064}" type="pres">
      <dgm:prSet presAssocID="{33F24B2D-D3C7-46F7-A149-2DD7928330AD}" presName="conn2-1" presStyleLbl="parChTrans1D3" presStyleIdx="1" presStyleCnt="2"/>
      <dgm:spPr/>
    </dgm:pt>
    <dgm:pt modelId="{6CB6F84E-2A51-4C64-B02D-4F8C6BB66270}" type="pres">
      <dgm:prSet presAssocID="{33F24B2D-D3C7-46F7-A149-2DD7928330AD}" presName="connTx" presStyleLbl="parChTrans1D3" presStyleIdx="1" presStyleCnt="2"/>
      <dgm:spPr/>
    </dgm:pt>
    <dgm:pt modelId="{E5C3680D-8FE8-4D95-965D-A6C2BA0428D4}" type="pres">
      <dgm:prSet presAssocID="{E00BB249-D176-4475-B450-626D41434EDF}" presName="root2" presStyleCnt="0"/>
      <dgm:spPr/>
    </dgm:pt>
    <dgm:pt modelId="{5142FCE7-49D8-4EA9-8297-5443EEBFE0D4}" type="pres">
      <dgm:prSet presAssocID="{E00BB249-D176-4475-B450-626D41434EDF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2F947E40-5430-460D-BAC4-F5928FCE37DC}" type="pres">
      <dgm:prSet presAssocID="{E00BB249-D176-4475-B450-626D41434EDF}" presName="level3hierChild" presStyleCnt="0"/>
      <dgm:spPr/>
    </dgm:pt>
  </dgm:ptLst>
  <dgm:cxnLst>
    <dgm:cxn modelId="{C4C247C7-0EE1-4357-B402-39877865D090}" type="presOf" srcId="{CC90CB97-5EA5-444D-9424-B2968714F7A9}" destId="{771D439E-AB03-4528-99C1-7715B61F1FA1}" srcOrd="0" destOrd="0" presId="urn:microsoft.com/office/officeart/2005/8/layout/hierarchy2"/>
    <dgm:cxn modelId="{F9BD62F3-6DB1-48E0-891E-EF49B2EB001E}" srcId="{22D74E8D-A56D-47A8-BEAA-A5F269BEF130}" destId="{CC90CB97-5EA5-444D-9424-B2968714F7A9}" srcOrd="0" destOrd="0" parTransId="{EF10657D-C9EC-40A4-A822-D3EBADE2B86B}" sibTransId="{915752EC-36D6-4580-8224-7AAC934B889C}"/>
    <dgm:cxn modelId="{41543A63-353D-4C2F-BC0E-5321B4D4A765}" type="presOf" srcId="{33F24B2D-D3C7-46F7-A149-2DD7928330AD}" destId="{6CB6F84E-2A51-4C64-B02D-4F8C6BB66270}" srcOrd="1" destOrd="0" presId="urn:microsoft.com/office/officeart/2005/8/layout/hierarchy2"/>
    <dgm:cxn modelId="{916DF154-BD67-4DFB-8676-3ACB033CFB8D}" srcId="{CC90CB97-5EA5-444D-9424-B2968714F7A9}" destId="{7338ED86-2D09-443C-B8FA-EAEA47B64204}" srcOrd="0" destOrd="0" parTransId="{3876D31D-B68D-4079-A707-24B4B519C7D9}" sibTransId="{4DDACB67-FC9E-4848-B25D-F43CFE8BF40C}"/>
    <dgm:cxn modelId="{8ED1F30F-C152-4B78-B884-1413392FDC20}" srcId="{93CE2C9A-EC36-4C73-907E-00D667C2185F}" destId="{E00BB249-D176-4475-B450-626D41434EDF}" srcOrd="0" destOrd="0" parTransId="{33F24B2D-D3C7-46F7-A149-2DD7928330AD}" sibTransId="{CCF44658-96BE-4387-BC36-371B07D95D24}"/>
    <dgm:cxn modelId="{E7C48195-E66A-4E6F-98D0-3F85D62BA272}" type="presOf" srcId="{7338ED86-2D09-443C-B8FA-EAEA47B64204}" destId="{A2085B5F-954B-400E-AD31-699F759CA597}" srcOrd="0" destOrd="0" presId="urn:microsoft.com/office/officeart/2005/8/layout/hierarchy2"/>
    <dgm:cxn modelId="{3AE22A90-623C-480D-987F-700FCF9F098B}" srcId="{22D74E8D-A56D-47A8-BEAA-A5F269BEF130}" destId="{93CE2C9A-EC36-4C73-907E-00D667C2185F}" srcOrd="1" destOrd="0" parTransId="{4A249D1F-53D7-4963-A959-FB19FECCD090}" sibTransId="{58406D6E-AFC3-46B7-B6BF-8F99EFBAA005}"/>
    <dgm:cxn modelId="{C74A2AEA-F363-428F-ABFD-43125855A67A}" srcId="{B2D0F1C9-EE25-4CCB-BC65-F884EDB43033}" destId="{22D74E8D-A56D-47A8-BEAA-A5F269BEF130}" srcOrd="0" destOrd="0" parTransId="{E54434CB-1886-45C4-B7EC-E4781B89AF6B}" sibTransId="{D492378B-64DB-425C-9392-FF433D3343D3}"/>
    <dgm:cxn modelId="{1ED8395B-53F2-4F84-BF98-6F5C38F35ACE}" type="presOf" srcId="{3876D31D-B68D-4079-A707-24B4B519C7D9}" destId="{825A421D-CEFF-4D6C-942D-8198556A6A9D}" srcOrd="0" destOrd="0" presId="urn:microsoft.com/office/officeart/2005/8/layout/hierarchy2"/>
    <dgm:cxn modelId="{F9BF7936-83C8-459E-8667-4C03250C21D7}" type="presOf" srcId="{33F24B2D-D3C7-46F7-A149-2DD7928330AD}" destId="{9CB45066-D15F-4904-90F7-D9CB369F5064}" srcOrd="0" destOrd="0" presId="urn:microsoft.com/office/officeart/2005/8/layout/hierarchy2"/>
    <dgm:cxn modelId="{492AE684-BEA2-4765-A48C-EA6F9C8ED5A6}" type="presOf" srcId="{3876D31D-B68D-4079-A707-24B4B519C7D9}" destId="{EC00E27F-EC98-43F6-961E-750D813C6745}" srcOrd="1" destOrd="0" presId="urn:microsoft.com/office/officeart/2005/8/layout/hierarchy2"/>
    <dgm:cxn modelId="{383C3C03-FC2F-402B-9B6E-AD96B2895B0F}" type="presOf" srcId="{E00BB249-D176-4475-B450-626D41434EDF}" destId="{5142FCE7-49D8-4EA9-8297-5443EEBFE0D4}" srcOrd="0" destOrd="0" presId="urn:microsoft.com/office/officeart/2005/8/layout/hierarchy2"/>
    <dgm:cxn modelId="{0A050822-E6A5-4768-9809-5A2BA17EAF46}" type="presOf" srcId="{EF10657D-C9EC-40A4-A822-D3EBADE2B86B}" destId="{C2D090FF-6308-43B3-A3A6-451DB9DE3AC5}" srcOrd="0" destOrd="0" presId="urn:microsoft.com/office/officeart/2005/8/layout/hierarchy2"/>
    <dgm:cxn modelId="{1257A32B-061D-4C4A-9B4A-2D7F8C0481B1}" type="presOf" srcId="{4A249D1F-53D7-4963-A959-FB19FECCD090}" destId="{1D0C8F8D-37C5-4B9E-8DDD-89CA705C9645}" srcOrd="0" destOrd="0" presId="urn:microsoft.com/office/officeart/2005/8/layout/hierarchy2"/>
    <dgm:cxn modelId="{2CB89DD4-17A3-4228-B8C9-5FEBD21FB169}" type="presOf" srcId="{93CE2C9A-EC36-4C73-907E-00D667C2185F}" destId="{07C29FD9-1E52-4302-B06B-01A470828FF7}" srcOrd="0" destOrd="0" presId="urn:microsoft.com/office/officeart/2005/8/layout/hierarchy2"/>
    <dgm:cxn modelId="{48EE1BBB-13DC-4518-ADCF-407E3D0D0A9B}" type="presOf" srcId="{B2D0F1C9-EE25-4CCB-BC65-F884EDB43033}" destId="{D1C52C50-44EC-4C66-83A7-08EA31559EAF}" srcOrd="0" destOrd="0" presId="urn:microsoft.com/office/officeart/2005/8/layout/hierarchy2"/>
    <dgm:cxn modelId="{8BABBF65-4EBB-4F2C-A2F7-B97E580E01A3}" type="presOf" srcId="{EF10657D-C9EC-40A4-A822-D3EBADE2B86B}" destId="{CCE85995-381F-4B12-A851-2A4B971C4BC7}" srcOrd="1" destOrd="0" presId="urn:microsoft.com/office/officeart/2005/8/layout/hierarchy2"/>
    <dgm:cxn modelId="{84218553-2B20-4C03-98C4-64DD504F0415}" type="presOf" srcId="{22D74E8D-A56D-47A8-BEAA-A5F269BEF130}" destId="{CCCCD558-A80F-4307-9EB2-17B2C1F10659}" srcOrd="0" destOrd="0" presId="urn:microsoft.com/office/officeart/2005/8/layout/hierarchy2"/>
    <dgm:cxn modelId="{A6FEF014-5A2F-4BE7-80A1-834EF97DB162}" type="presOf" srcId="{4A249D1F-53D7-4963-A959-FB19FECCD090}" destId="{A1621490-B8B1-404F-94B9-667B6B86F474}" srcOrd="1" destOrd="0" presId="urn:microsoft.com/office/officeart/2005/8/layout/hierarchy2"/>
    <dgm:cxn modelId="{3FEC3692-8D9D-4C34-AC71-6FF27B37B252}" type="presParOf" srcId="{D1C52C50-44EC-4C66-83A7-08EA31559EAF}" destId="{813A5CA9-BB9A-4472-9459-74046C9E3351}" srcOrd="0" destOrd="0" presId="urn:microsoft.com/office/officeart/2005/8/layout/hierarchy2"/>
    <dgm:cxn modelId="{D06C5850-5013-4A2B-8DB1-4B0A2B774015}" type="presParOf" srcId="{813A5CA9-BB9A-4472-9459-74046C9E3351}" destId="{CCCCD558-A80F-4307-9EB2-17B2C1F10659}" srcOrd="0" destOrd="0" presId="urn:microsoft.com/office/officeart/2005/8/layout/hierarchy2"/>
    <dgm:cxn modelId="{79D97F2E-8BB1-406A-93A2-B761492A00EA}" type="presParOf" srcId="{813A5CA9-BB9A-4472-9459-74046C9E3351}" destId="{2001F3E2-04D0-4765-B202-0A4DA865B077}" srcOrd="1" destOrd="0" presId="urn:microsoft.com/office/officeart/2005/8/layout/hierarchy2"/>
    <dgm:cxn modelId="{FEE19F69-A560-4048-9749-D30E8159ED0F}" type="presParOf" srcId="{2001F3E2-04D0-4765-B202-0A4DA865B077}" destId="{C2D090FF-6308-43B3-A3A6-451DB9DE3AC5}" srcOrd="0" destOrd="0" presId="urn:microsoft.com/office/officeart/2005/8/layout/hierarchy2"/>
    <dgm:cxn modelId="{E70EE9AD-9E3D-41C9-8B85-37ED83A23444}" type="presParOf" srcId="{C2D090FF-6308-43B3-A3A6-451DB9DE3AC5}" destId="{CCE85995-381F-4B12-A851-2A4B971C4BC7}" srcOrd="0" destOrd="0" presId="urn:microsoft.com/office/officeart/2005/8/layout/hierarchy2"/>
    <dgm:cxn modelId="{1F1E3C48-BD7A-4626-B94E-ED3F7C020D58}" type="presParOf" srcId="{2001F3E2-04D0-4765-B202-0A4DA865B077}" destId="{692B651C-7696-43CE-8BB4-5AABEADA14AC}" srcOrd="1" destOrd="0" presId="urn:microsoft.com/office/officeart/2005/8/layout/hierarchy2"/>
    <dgm:cxn modelId="{D575D6FF-DB86-49D8-B3F9-3BF26E10B286}" type="presParOf" srcId="{692B651C-7696-43CE-8BB4-5AABEADA14AC}" destId="{771D439E-AB03-4528-99C1-7715B61F1FA1}" srcOrd="0" destOrd="0" presId="urn:microsoft.com/office/officeart/2005/8/layout/hierarchy2"/>
    <dgm:cxn modelId="{7EDE60BB-1F6A-4A7B-A2AF-173A3B9DFEF3}" type="presParOf" srcId="{692B651C-7696-43CE-8BB4-5AABEADA14AC}" destId="{2120E429-14F6-456E-85E5-1D4037428491}" srcOrd="1" destOrd="0" presId="urn:microsoft.com/office/officeart/2005/8/layout/hierarchy2"/>
    <dgm:cxn modelId="{E56A1BC4-6006-4BF8-8343-10DCB2399BBF}" type="presParOf" srcId="{2120E429-14F6-456E-85E5-1D4037428491}" destId="{825A421D-CEFF-4D6C-942D-8198556A6A9D}" srcOrd="0" destOrd="0" presId="urn:microsoft.com/office/officeart/2005/8/layout/hierarchy2"/>
    <dgm:cxn modelId="{3CC08A1B-B21A-4EB2-8833-A4E41A205E1A}" type="presParOf" srcId="{825A421D-CEFF-4D6C-942D-8198556A6A9D}" destId="{EC00E27F-EC98-43F6-961E-750D813C6745}" srcOrd="0" destOrd="0" presId="urn:microsoft.com/office/officeart/2005/8/layout/hierarchy2"/>
    <dgm:cxn modelId="{84600C86-4876-430A-8CBF-46F630E3A887}" type="presParOf" srcId="{2120E429-14F6-456E-85E5-1D4037428491}" destId="{DE74411D-3620-49D6-BB86-07B3CCE6526D}" srcOrd="1" destOrd="0" presId="urn:microsoft.com/office/officeart/2005/8/layout/hierarchy2"/>
    <dgm:cxn modelId="{D8972818-E351-4AD5-B52C-536CF68A652B}" type="presParOf" srcId="{DE74411D-3620-49D6-BB86-07B3CCE6526D}" destId="{A2085B5F-954B-400E-AD31-699F759CA597}" srcOrd="0" destOrd="0" presId="urn:microsoft.com/office/officeart/2005/8/layout/hierarchy2"/>
    <dgm:cxn modelId="{97024894-526C-4693-AE72-4AFDC7E69E9E}" type="presParOf" srcId="{DE74411D-3620-49D6-BB86-07B3CCE6526D}" destId="{4FB7FFE9-B3E7-4E3B-B5A0-CA1B8CEA8CAA}" srcOrd="1" destOrd="0" presId="urn:microsoft.com/office/officeart/2005/8/layout/hierarchy2"/>
    <dgm:cxn modelId="{09232134-B6F1-4CAE-93B0-C0ACA19D1E90}" type="presParOf" srcId="{2001F3E2-04D0-4765-B202-0A4DA865B077}" destId="{1D0C8F8D-37C5-4B9E-8DDD-89CA705C9645}" srcOrd="2" destOrd="0" presId="urn:microsoft.com/office/officeart/2005/8/layout/hierarchy2"/>
    <dgm:cxn modelId="{BDCE9573-A005-4C60-8AA3-74CFAB31B99D}" type="presParOf" srcId="{1D0C8F8D-37C5-4B9E-8DDD-89CA705C9645}" destId="{A1621490-B8B1-404F-94B9-667B6B86F474}" srcOrd="0" destOrd="0" presId="urn:microsoft.com/office/officeart/2005/8/layout/hierarchy2"/>
    <dgm:cxn modelId="{58E865CE-E176-4854-A3B9-B6193178B738}" type="presParOf" srcId="{2001F3E2-04D0-4765-B202-0A4DA865B077}" destId="{C8B49799-FD44-475A-8AD5-C93BF6B4C9C2}" srcOrd="3" destOrd="0" presId="urn:microsoft.com/office/officeart/2005/8/layout/hierarchy2"/>
    <dgm:cxn modelId="{1DFB709F-E376-412A-A21E-93EB64C57E65}" type="presParOf" srcId="{C8B49799-FD44-475A-8AD5-C93BF6B4C9C2}" destId="{07C29FD9-1E52-4302-B06B-01A470828FF7}" srcOrd="0" destOrd="0" presId="urn:microsoft.com/office/officeart/2005/8/layout/hierarchy2"/>
    <dgm:cxn modelId="{BB592948-A3FD-4DB4-9FD3-F3FB46E75202}" type="presParOf" srcId="{C8B49799-FD44-475A-8AD5-C93BF6B4C9C2}" destId="{B9605307-DA3A-4D5A-9052-53456F4ABA8F}" srcOrd="1" destOrd="0" presId="urn:microsoft.com/office/officeart/2005/8/layout/hierarchy2"/>
    <dgm:cxn modelId="{C25C6A4F-6093-444F-BCDB-A172973E1670}" type="presParOf" srcId="{B9605307-DA3A-4D5A-9052-53456F4ABA8F}" destId="{9CB45066-D15F-4904-90F7-D9CB369F5064}" srcOrd="0" destOrd="0" presId="urn:microsoft.com/office/officeart/2005/8/layout/hierarchy2"/>
    <dgm:cxn modelId="{D54B8101-66B0-4718-84E3-0E0F634974DC}" type="presParOf" srcId="{9CB45066-D15F-4904-90F7-D9CB369F5064}" destId="{6CB6F84E-2A51-4C64-B02D-4F8C6BB66270}" srcOrd="0" destOrd="0" presId="urn:microsoft.com/office/officeart/2005/8/layout/hierarchy2"/>
    <dgm:cxn modelId="{30932442-425A-4347-A979-A0B103D4774C}" type="presParOf" srcId="{B9605307-DA3A-4D5A-9052-53456F4ABA8F}" destId="{E5C3680D-8FE8-4D95-965D-A6C2BA0428D4}" srcOrd="1" destOrd="0" presId="urn:microsoft.com/office/officeart/2005/8/layout/hierarchy2"/>
    <dgm:cxn modelId="{68830C56-F7C9-46A4-A3E1-07A48CA4DEC3}" type="presParOf" srcId="{E5C3680D-8FE8-4D95-965D-A6C2BA0428D4}" destId="{5142FCE7-49D8-4EA9-8297-5443EEBFE0D4}" srcOrd="0" destOrd="0" presId="urn:microsoft.com/office/officeart/2005/8/layout/hierarchy2"/>
    <dgm:cxn modelId="{21BE0163-4DBD-404B-9CE9-B3A2B62BCCDC}" type="presParOf" srcId="{E5C3680D-8FE8-4D95-965D-A6C2BA0428D4}" destId="{2F947E40-5430-460D-BAC4-F5928FCE37D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C160B-B9DB-4FEA-813F-1F82CE08F452}">
      <dsp:nvSpPr>
        <dsp:cNvPr id="0" name=""/>
        <dsp:cNvSpPr/>
      </dsp:nvSpPr>
      <dsp:spPr>
        <a:xfrm>
          <a:off x="4526280" y="1638563"/>
          <a:ext cx="91440" cy="3934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436"/>
              </a:lnTo>
              <a:lnTo>
                <a:pt x="135526" y="39343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7AB5C-BE9A-44CE-9E3B-863F94A6814F}">
      <dsp:nvSpPr>
        <dsp:cNvPr id="0" name=""/>
        <dsp:cNvSpPr/>
      </dsp:nvSpPr>
      <dsp:spPr>
        <a:xfrm>
          <a:off x="4455192" y="1638563"/>
          <a:ext cx="116807" cy="391238"/>
        </a:xfrm>
        <a:custGeom>
          <a:avLst/>
          <a:gdLst/>
          <a:ahLst/>
          <a:cxnLst/>
          <a:rect l="0" t="0" r="0" b="0"/>
          <a:pathLst>
            <a:path>
              <a:moveTo>
                <a:pt x="116807" y="0"/>
              </a:moveTo>
              <a:lnTo>
                <a:pt x="116807" y="391238"/>
              </a:lnTo>
              <a:lnTo>
                <a:pt x="0" y="391238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1751A-0D29-4A61-A7AE-807E767309F8}">
      <dsp:nvSpPr>
        <dsp:cNvPr id="0" name=""/>
        <dsp:cNvSpPr/>
      </dsp:nvSpPr>
      <dsp:spPr>
        <a:xfrm>
          <a:off x="4572000" y="1638563"/>
          <a:ext cx="4144351" cy="1365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739"/>
              </a:lnTo>
              <a:lnTo>
                <a:pt x="4144351" y="1275739"/>
              </a:lnTo>
              <a:lnTo>
                <a:pt x="4144351" y="1365545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5F4800-9218-4033-BD3B-BBCA7067F19D}">
      <dsp:nvSpPr>
        <dsp:cNvPr id="0" name=""/>
        <dsp:cNvSpPr/>
      </dsp:nvSpPr>
      <dsp:spPr>
        <a:xfrm>
          <a:off x="4572000" y="1638563"/>
          <a:ext cx="3127948" cy="1365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739"/>
              </a:lnTo>
              <a:lnTo>
                <a:pt x="3127948" y="1275739"/>
              </a:lnTo>
              <a:lnTo>
                <a:pt x="3127948" y="1365545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FB268-73A5-45D2-8744-B4057C75502F}">
      <dsp:nvSpPr>
        <dsp:cNvPr id="0" name=""/>
        <dsp:cNvSpPr/>
      </dsp:nvSpPr>
      <dsp:spPr>
        <a:xfrm>
          <a:off x="4572000" y="1638563"/>
          <a:ext cx="2155843" cy="1365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739"/>
              </a:lnTo>
              <a:lnTo>
                <a:pt x="2155843" y="1275739"/>
              </a:lnTo>
              <a:lnTo>
                <a:pt x="2155843" y="1365545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782F1-D66C-4981-879A-11EA1A7437F7}">
      <dsp:nvSpPr>
        <dsp:cNvPr id="0" name=""/>
        <dsp:cNvSpPr/>
      </dsp:nvSpPr>
      <dsp:spPr>
        <a:xfrm>
          <a:off x="4572000" y="1638563"/>
          <a:ext cx="1068624" cy="1343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138"/>
              </a:lnTo>
              <a:lnTo>
                <a:pt x="1068624" y="1254138"/>
              </a:lnTo>
              <a:lnTo>
                <a:pt x="1068624" y="1343944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C73EF-C02B-4BE0-A2AB-17B026F17C0E}">
      <dsp:nvSpPr>
        <dsp:cNvPr id="0" name=""/>
        <dsp:cNvSpPr/>
      </dsp:nvSpPr>
      <dsp:spPr>
        <a:xfrm>
          <a:off x="4526280" y="1638563"/>
          <a:ext cx="91440" cy="13439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4138"/>
              </a:lnTo>
              <a:lnTo>
                <a:pt x="77425" y="1254138"/>
              </a:lnTo>
              <a:lnTo>
                <a:pt x="77425" y="1343944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56E97-0784-4F54-BD8E-EA0CCFC8E218}">
      <dsp:nvSpPr>
        <dsp:cNvPr id="0" name=""/>
        <dsp:cNvSpPr/>
      </dsp:nvSpPr>
      <dsp:spPr>
        <a:xfrm>
          <a:off x="3566786" y="1638563"/>
          <a:ext cx="1005213" cy="1343944"/>
        </a:xfrm>
        <a:custGeom>
          <a:avLst/>
          <a:gdLst/>
          <a:ahLst/>
          <a:cxnLst/>
          <a:rect l="0" t="0" r="0" b="0"/>
          <a:pathLst>
            <a:path>
              <a:moveTo>
                <a:pt x="1005213" y="0"/>
              </a:moveTo>
              <a:lnTo>
                <a:pt x="1005213" y="1254138"/>
              </a:lnTo>
              <a:lnTo>
                <a:pt x="0" y="1254138"/>
              </a:lnTo>
              <a:lnTo>
                <a:pt x="0" y="1343944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9D2DD-F607-4281-A5E9-C22AA6F6C482}">
      <dsp:nvSpPr>
        <dsp:cNvPr id="0" name=""/>
        <dsp:cNvSpPr/>
      </dsp:nvSpPr>
      <dsp:spPr>
        <a:xfrm>
          <a:off x="2529876" y="1638563"/>
          <a:ext cx="2042123" cy="1343944"/>
        </a:xfrm>
        <a:custGeom>
          <a:avLst/>
          <a:gdLst/>
          <a:ahLst/>
          <a:cxnLst/>
          <a:rect l="0" t="0" r="0" b="0"/>
          <a:pathLst>
            <a:path>
              <a:moveTo>
                <a:pt x="2042123" y="0"/>
              </a:moveTo>
              <a:lnTo>
                <a:pt x="2042123" y="1254138"/>
              </a:lnTo>
              <a:lnTo>
                <a:pt x="0" y="1254138"/>
              </a:lnTo>
              <a:lnTo>
                <a:pt x="0" y="1343944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94A76-E53B-4884-A763-8EA6122E59B0}">
      <dsp:nvSpPr>
        <dsp:cNvPr id="0" name=""/>
        <dsp:cNvSpPr/>
      </dsp:nvSpPr>
      <dsp:spPr>
        <a:xfrm>
          <a:off x="1492957" y="1638563"/>
          <a:ext cx="3079042" cy="1343944"/>
        </a:xfrm>
        <a:custGeom>
          <a:avLst/>
          <a:gdLst/>
          <a:ahLst/>
          <a:cxnLst/>
          <a:rect l="0" t="0" r="0" b="0"/>
          <a:pathLst>
            <a:path>
              <a:moveTo>
                <a:pt x="3079042" y="0"/>
              </a:moveTo>
              <a:lnTo>
                <a:pt x="3079042" y="1254138"/>
              </a:lnTo>
              <a:lnTo>
                <a:pt x="0" y="1254138"/>
              </a:lnTo>
              <a:lnTo>
                <a:pt x="0" y="1343944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8C3F9-299C-4DB6-A17A-C6A6D6E46FEA}">
      <dsp:nvSpPr>
        <dsp:cNvPr id="0" name=""/>
        <dsp:cNvSpPr/>
      </dsp:nvSpPr>
      <dsp:spPr>
        <a:xfrm>
          <a:off x="456047" y="1638563"/>
          <a:ext cx="4115952" cy="1343944"/>
        </a:xfrm>
        <a:custGeom>
          <a:avLst/>
          <a:gdLst/>
          <a:ahLst/>
          <a:cxnLst/>
          <a:rect l="0" t="0" r="0" b="0"/>
          <a:pathLst>
            <a:path>
              <a:moveTo>
                <a:pt x="4115952" y="0"/>
              </a:moveTo>
              <a:lnTo>
                <a:pt x="4115952" y="1254138"/>
              </a:lnTo>
              <a:lnTo>
                <a:pt x="0" y="1254138"/>
              </a:lnTo>
              <a:lnTo>
                <a:pt x="0" y="1343944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5CAFB4-2741-47BF-A386-A9119EE515AD}">
      <dsp:nvSpPr>
        <dsp:cNvPr id="0" name=""/>
        <dsp:cNvSpPr/>
      </dsp:nvSpPr>
      <dsp:spPr>
        <a:xfrm>
          <a:off x="4144351" y="1210915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Itálico</a:t>
          </a:r>
          <a:endParaRPr lang="es-ES_tradnl" sz="1400" kern="1200" dirty="0"/>
        </a:p>
      </dsp:txBody>
      <dsp:txXfrm>
        <a:off x="4144351" y="1210915"/>
        <a:ext cx="855296" cy="427648"/>
      </dsp:txXfrm>
    </dsp:sp>
    <dsp:sp modelId="{43D2E093-C502-4436-90F7-9167660AB5EC}">
      <dsp:nvSpPr>
        <dsp:cNvPr id="0" name=""/>
        <dsp:cNvSpPr/>
      </dsp:nvSpPr>
      <dsp:spPr>
        <a:xfrm>
          <a:off x="28399" y="2982508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portugués</a:t>
          </a:r>
          <a:endParaRPr lang="es-ES_tradnl" sz="1400" kern="1200" dirty="0"/>
        </a:p>
      </dsp:txBody>
      <dsp:txXfrm>
        <a:off x="28399" y="2982508"/>
        <a:ext cx="855296" cy="427648"/>
      </dsp:txXfrm>
    </dsp:sp>
    <dsp:sp modelId="{18CF44C0-EDEA-43DC-A048-CD2F74A67B08}">
      <dsp:nvSpPr>
        <dsp:cNvPr id="0" name=""/>
        <dsp:cNvSpPr/>
      </dsp:nvSpPr>
      <dsp:spPr>
        <a:xfrm>
          <a:off x="1065309" y="2982508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castellano</a:t>
          </a:r>
          <a:endParaRPr lang="es-ES_tradnl" sz="1400" kern="1200" dirty="0"/>
        </a:p>
      </dsp:txBody>
      <dsp:txXfrm>
        <a:off x="1065309" y="2982508"/>
        <a:ext cx="855296" cy="427648"/>
      </dsp:txXfrm>
    </dsp:sp>
    <dsp:sp modelId="{75D17CD5-A417-4797-B4F9-A229EBEA508A}">
      <dsp:nvSpPr>
        <dsp:cNvPr id="0" name=""/>
        <dsp:cNvSpPr/>
      </dsp:nvSpPr>
      <dsp:spPr>
        <a:xfrm>
          <a:off x="2102228" y="2982508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Gallego</a:t>
          </a:r>
          <a:endParaRPr lang="es-ES_tradnl" sz="1400" kern="1200" dirty="0"/>
        </a:p>
      </dsp:txBody>
      <dsp:txXfrm>
        <a:off x="2102228" y="2982508"/>
        <a:ext cx="855296" cy="427648"/>
      </dsp:txXfrm>
    </dsp:sp>
    <dsp:sp modelId="{5EEE3BEE-A337-4CD6-8FC3-85482DF562F5}">
      <dsp:nvSpPr>
        <dsp:cNvPr id="0" name=""/>
        <dsp:cNvSpPr/>
      </dsp:nvSpPr>
      <dsp:spPr>
        <a:xfrm>
          <a:off x="3139138" y="2982508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Valenciano</a:t>
          </a:r>
          <a:endParaRPr lang="es-ES_tradnl" sz="1400" kern="1200" dirty="0"/>
        </a:p>
      </dsp:txBody>
      <dsp:txXfrm>
        <a:off x="3139138" y="2982508"/>
        <a:ext cx="855296" cy="427648"/>
      </dsp:txXfrm>
    </dsp:sp>
    <dsp:sp modelId="{BF2A9F76-C58A-4F33-938A-632FBBE12604}">
      <dsp:nvSpPr>
        <dsp:cNvPr id="0" name=""/>
        <dsp:cNvSpPr/>
      </dsp:nvSpPr>
      <dsp:spPr>
        <a:xfrm>
          <a:off x="4176057" y="2982508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Catalán</a:t>
          </a:r>
          <a:endParaRPr lang="es-ES_tradnl" sz="1400" kern="1200" dirty="0"/>
        </a:p>
      </dsp:txBody>
      <dsp:txXfrm>
        <a:off x="4176057" y="2982508"/>
        <a:ext cx="855296" cy="427648"/>
      </dsp:txXfrm>
    </dsp:sp>
    <dsp:sp modelId="{B15743CC-AE21-44AB-AE2D-76BBAA18A14F}">
      <dsp:nvSpPr>
        <dsp:cNvPr id="0" name=""/>
        <dsp:cNvSpPr/>
      </dsp:nvSpPr>
      <dsp:spPr>
        <a:xfrm>
          <a:off x="5212976" y="2982508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Francés</a:t>
          </a:r>
          <a:endParaRPr lang="es-ES_tradnl" sz="1400" kern="1200" dirty="0"/>
        </a:p>
      </dsp:txBody>
      <dsp:txXfrm>
        <a:off x="5212976" y="2982508"/>
        <a:ext cx="855296" cy="427648"/>
      </dsp:txXfrm>
    </dsp:sp>
    <dsp:sp modelId="{E9953BB3-7A93-452C-B671-4DF7A588DD72}">
      <dsp:nvSpPr>
        <dsp:cNvPr id="0" name=""/>
        <dsp:cNvSpPr/>
      </dsp:nvSpPr>
      <dsp:spPr>
        <a:xfrm>
          <a:off x="6300195" y="3004108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Provenzal</a:t>
          </a:r>
          <a:endParaRPr lang="es-ES_tradnl" sz="1400" kern="1200" dirty="0"/>
        </a:p>
      </dsp:txBody>
      <dsp:txXfrm>
        <a:off x="6300195" y="3004108"/>
        <a:ext cx="855296" cy="427648"/>
      </dsp:txXfrm>
    </dsp:sp>
    <dsp:sp modelId="{31EE35C6-BEEB-4CAE-9638-EDC60C4DEB92}">
      <dsp:nvSpPr>
        <dsp:cNvPr id="0" name=""/>
        <dsp:cNvSpPr/>
      </dsp:nvSpPr>
      <dsp:spPr>
        <a:xfrm>
          <a:off x="7272299" y="3004108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Italiano</a:t>
          </a:r>
          <a:endParaRPr lang="es-ES_tradnl" sz="1400" kern="1200" dirty="0"/>
        </a:p>
      </dsp:txBody>
      <dsp:txXfrm>
        <a:off x="7272299" y="3004108"/>
        <a:ext cx="855296" cy="427648"/>
      </dsp:txXfrm>
    </dsp:sp>
    <dsp:sp modelId="{AF431BDF-67C0-4EB9-AA91-B856578DA914}">
      <dsp:nvSpPr>
        <dsp:cNvPr id="0" name=""/>
        <dsp:cNvSpPr/>
      </dsp:nvSpPr>
      <dsp:spPr>
        <a:xfrm>
          <a:off x="8288703" y="3004108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rumano</a:t>
          </a:r>
          <a:endParaRPr lang="es-ES_tradnl" sz="1400" kern="1200" dirty="0"/>
        </a:p>
      </dsp:txBody>
      <dsp:txXfrm>
        <a:off x="8288703" y="3004108"/>
        <a:ext cx="855296" cy="427648"/>
      </dsp:txXfrm>
    </dsp:sp>
    <dsp:sp modelId="{FDCC9BF8-29F1-49FE-8F08-DFD4040A914F}">
      <dsp:nvSpPr>
        <dsp:cNvPr id="0" name=""/>
        <dsp:cNvSpPr/>
      </dsp:nvSpPr>
      <dsp:spPr>
        <a:xfrm>
          <a:off x="3599895" y="1815977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err="1" smtClean="0"/>
            <a:t>Latin</a:t>
          </a:r>
          <a:endParaRPr lang="es-ES_tradnl" sz="1400" kern="1200" dirty="0"/>
        </a:p>
      </dsp:txBody>
      <dsp:txXfrm>
        <a:off x="3599895" y="1815977"/>
        <a:ext cx="855296" cy="427648"/>
      </dsp:txXfrm>
    </dsp:sp>
    <dsp:sp modelId="{1FC3F541-859A-4F8C-AE3B-9DCC9A5751B6}">
      <dsp:nvSpPr>
        <dsp:cNvPr id="0" name=""/>
        <dsp:cNvSpPr/>
      </dsp:nvSpPr>
      <dsp:spPr>
        <a:xfrm>
          <a:off x="4661806" y="1818175"/>
          <a:ext cx="855296" cy="4276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Osco-Umbro</a:t>
          </a:r>
          <a:endParaRPr lang="es-ES_tradnl" sz="1400" kern="1200" dirty="0"/>
        </a:p>
      </dsp:txBody>
      <dsp:txXfrm>
        <a:off x="4661806" y="1818175"/>
        <a:ext cx="855296" cy="427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0E13D-8638-4956-BB24-012281D04BAA}">
      <dsp:nvSpPr>
        <dsp:cNvPr id="0" name=""/>
        <dsp:cNvSpPr/>
      </dsp:nvSpPr>
      <dsp:spPr>
        <a:xfrm>
          <a:off x="4442355" y="2467563"/>
          <a:ext cx="3756676" cy="397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46"/>
              </a:lnTo>
              <a:lnTo>
                <a:pt x="3756676" y="270746"/>
              </a:lnTo>
              <a:lnTo>
                <a:pt x="3756676" y="39729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C27F8D-BD49-4A47-B9FE-C54B07049054}">
      <dsp:nvSpPr>
        <dsp:cNvPr id="0" name=""/>
        <dsp:cNvSpPr/>
      </dsp:nvSpPr>
      <dsp:spPr>
        <a:xfrm>
          <a:off x="6483677" y="3732311"/>
          <a:ext cx="91440" cy="3972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296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230A2-7B7A-4512-BC92-5DF9B93BC1FE}">
      <dsp:nvSpPr>
        <dsp:cNvPr id="0" name=""/>
        <dsp:cNvSpPr/>
      </dsp:nvSpPr>
      <dsp:spPr>
        <a:xfrm>
          <a:off x="4442355" y="2467563"/>
          <a:ext cx="2087042" cy="397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46"/>
              </a:lnTo>
              <a:lnTo>
                <a:pt x="2087042" y="270746"/>
              </a:lnTo>
              <a:lnTo>
                <a:pt x="2087042" y="39729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3E59B-A925-4F18-BED7-4E78786E710D}">
      <dsp:nvSpPr>
        <dsp:cNvPr id="0" name=""/>
        <dsp:cNvSpPr/>
      </dsp:nvSpPr>
      <dsp:spPr>
        <a:xfrm>
          <a:off x="4814044" y="3732311"/>
          <a:ext cx="91440" cy="3972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296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D3896-1847-422A-AC60-E3D605373851}">
      <dsp:nvSpPr>
        <dsp:cNvPr id="0" name=""/>
        <dsp:cNvSpPr/>
      </dsp:nvSpPr>
      <dsp:spPr>
        <a:xfrm>
          <a:off x="4442355" y="2467563"/>
          <a:ext cx="417408" cy="397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46"/>
              </a:lnTo>
              <a:lnTo>
                <a:pt x="417408" y="270746"/>
              </a:lnTo>
              <a:lnTo>
                <a:pt x="417408" y="39729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23046-DDFC-406D-8F95-8B4D42924C3A}">
      <dsp:nvSpPr>
        <dsp:cNvPr id="0" name=""/>
        <dsp:cNvSpPr/>
      </dsp:nvSpPr>
      <dsp:spPr>
        <a:xfrm>
          <a:off x="2355313" y="3732311"/>
          <a:ext cx="834816" cy="397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46"/>
              </a:lnTo>
              <a:lnTo>
                <a:pt x="834816" y="270746"/>
              </a:lnTo>
              <a:lnTo>
                <a:pt x="834816" y="397296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15264-8F9A-4D91-B900-A4E7544888C1}">
      <dsp:nvSpPr>
        <dsp:cNvPr id="0" name=""/>
        <dsp:cNvSpPr/>
      </dsp:nvSpPr>
      <dsp:spPr>
        <a:xfrm>
          <a:off x="1520496" y="3732311"/>
          <a:ext cx="834816" cy="397296"/>
        </a:xfrm>
        <a:custGeom>
          <a:avLst/>
          <a:gdLst/>
          <a:ahLst/>
          <a:cxnLst/>
          <a:rect l="0" t="0" r="0" b="0"/>
          <a:pathLst>
            <a:path>
              <a:moveTo>
                <a:pt x="834816" y="0"/>
              </a:moveTo>
              <a:lnTo>
                <a:pt x="834816" y="270746"/>
              </a:lnTo>
              <a:lnTo>
                <a:pt x="0" y="270746"/>
              </a:lnTo>
              <a:lnTo>
                <a:pt x="0" y="397296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0CBAF-3E8D-451C-B1A7-7870F7C22F42}">
      <dsp:nvSpPr>
        <dsp:cNvPr id="0" name=""/>
        <dsp:cNvSpPr/>
      </dsp:nvSpPr>
      <dsp:spPr>
        <a:xfrm>
          <a:off x="2355313" y="2467563"/>
          <a:ext cx="2087042" cy="397296"/>
        </a:xfrm>
        <a:custGeom>
          <a:avLst/>
          <a:gdLst/>
          <a:ahLst/>
          <a:cxnLst/>
          <a:rect l="0" t="0" r="0" b="0"/>
          <a:pathLst>
            <a:path>
              <a:moveTo>
                <a:pt x="2087042" y="0"/>
              </a:moveTo>
              <a:lnTo>
                <a:pt x="2087042" y="270746"/>
              </a:lnTo>
              <a:lnTo>
                <a:pt x="0" y="270746"/>
              </a:lnTo>
              <a:lnTo>
                <a:pt x="0" y="39729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91872B-9406-436F-8DAC-D9702F13A427}">
      <dsp:nvSpPr>
        <dsp:cNvPr id="0" name=""/>
        <dsp:cNvSpPr/>
      </dsp:nvSpPr>
      <dsp:spPr>
        <a:xfrm>
          <a:off x="685679" y="2467563"/>
          <a:ext cx="3756676" cy="397296"/>
        </a:xfrm>
        <a:custGeom>
          <a:avLst/>
          <a:gdLst/>
          <a:ahLst/>
          <a:cxnLst/>
          <a:rect l="0" t="0" r="0" b="0"/>
          <a:pathLst>
            <a:path>
              <a:moveTo>
                <a:pt x="3756676" y="0"/>
              </a:moveTo>
              <a:lnTo>
                <a:pt x="3756676" y="270746"/>
              </a:lnTo>
              <a:lnTo>
                <a:pt x="0" y="270746"/>
              </a:lnTo>
              <a:lnTo>
                <a:pt x="0" y="39729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7ADDF-BDCE-41AA-8DDA-C1CAB82B3289}">
      <dsp:nvSpPr>
        <dsp:cNvPr id="0" name=""/>
        <dsp:cNvSpPr/>
      </dsp:nvSpPr>
      <dsp:spPr>
        <a:xfrm>
          <a:off x="3759323" y="1600113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03AAE1-9994-46BE-BCD9-5C57F44AB59C}">
      <dsp:nvSpPr>
        <dsp:cNvPr id="0" name=""/>
        <dsp:cNvSpPr/>
      </dsp:nvSpPr>
      <dsp:spPr>
        <a:xfrm>
          <a:off x="3911108" y="1744308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Céltico</a:t>
          </a:r>
          <a:endParaRPr lang="es-ES_tradnl" sz="2200" kern="1200" dirty="0"/>
        </a:p>
      </dsp:txBody>
      <dsp:txXfrm>
        <a:off x="3936515" y="1769715"/>
        <a:ext cx="1315250" cy="816636"/>
      </dsp:txXfrm>
    </dsp:sp>
    <dsp:sp modelId="{789A8140-12B5-4728-A22D-ACCCEED75249}">
      <dsp:nvSpPr>
        <dsp:cNvPr id="0" name=""/>
        <dsp:cNvSpPr/>
      </dsp:nvSpPr>
      <dsp:spPr>
        <a:xfrm>
          <a:off x="2647" y="2864860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CA301-337A-4FDB-A810-6F9B08536A60}">
      <dsp:nvSpPr>
        <dsp:cNvPr id="0" name=""/>
        <dsp:cNvSpPr/>
      </dsp:nvSpPr>
      <dsp:spPr>
        <a:xfrm>
          <a:off x="154432" y="3009056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Galo </a:t>
          </a:r>
          <a:endParaRPr lang="es-ES_tradnl" sz="2200" kern="1200" dirty="0"/>
        </a:p>
      </dsp:txBody>
      <dsp:txXfrm>
        <a:off x="179839" y="3034463"/>
        <a:ext cx="1315250" cy="816636"/>
      </dsp:txXfrm>
    </dsp:sp>
    <dsp:sp modelId="{90825A3A-E573-4E49-B0E3-EE756DE501E2}">
      <dsp:nvSpPr>
        <dsp:cNvPr id="0" name=""/>
        <dsp:cNvSpPr/>
      </dsp:nvSpPr>
      <dsp:spPr>
        <a:xfrm>
          <a:off x="1672281" y="2864860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74C7C-487F-4CF4-989E-DDB7D66B7288}">
      <dsp:nvSpPr>
        <dsp:cNvPr id="0" name=""/>
        <dsp:cNvSpPr/>
      </dsp:nvSpPr>
      <dsp:spPr>
        <a:xfrm>
          <a:off x="1824066" y="3009056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Antiguo irlandés</a:t>
          </a:r>
          <a:endParaRPr lang="es-ES_tradnl" sz="2200" kern="1200" dirty="0"/>
        </a:p>
      </dsp:txBody>
      <dsp:txXfrm>
        <a:off x="1849473" y="3034463"/>
        <a:ext cx="1315250" cy="816636"/>
      </dsp:txXfrm>
    </dsp:sp>
    <dsp:sp modelId="{1375B826-C217-4299-9C82-FE63C3BFC857}">
      <dsp:nvSpPr>
        <dsp:cNvPr id="0" name=""/>
        <dsp:cNvSpPr/>
      </dsp:nvSpPr>
      <dsp:spPr>
        <a:xfrm>
          <a:off x="837464" y="4129608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3F24B-6CA6-45F7-AD8C-B6D8329E2BAE}">
      <dsp:nvSpPr>
        <dsp:cNvPr id="0" name=""/>
        <dsp:cNvSpPr/>
      </dsp:nvSpPr>
      <dsp:spPr>
        <a:xfrm>
          <a:off x="989249" y="4273804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err="1" smtClean="0"/>
            <a:t>Irlnadés</a:t>
          </a:r>
          <a:endParaRPr lang="es-ES_tradnl" sz="2200" kern="1200" dirty="0"/>
        </a:p>
      </dsp:txBody>
      <dsp:txXfrm>
        <a:off x="1014656" y="4299211"/>
        <a:ext cx="1315250" cy="816636"/>
      </dsp:txXfrm>
    </dsp:sp>
    <dsp:sp modelId="{84C4AEAA-BDF4-4592-9A84-1526123D263E}">
      <dsp:nvSpPr>
        <dsp:cNvPr id="0" name=""/>
        <dsp:cNvSpPr/>
      </dsp:nvSpPr>
      <dsp:spPr>
        <a:xfrm>
          <a:off x="2507098" y="4129608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9ECA8-8CD6-4B50-A09B-3FD950116246}">
      <dsp:nvSpPr>
        <dsp:cNvPr id="0" name=""/>
        <dsp:cNvSpPr/>
      </dsp:nvSpPr>
      <dsp:spPr>
        <a:xfrm>
          <a:off x="2658883" y="4273804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escocés</a:t>
          </a:r>
          <a:endParaRPr lang="es-ES_tradnl" sz="2200" kern="1200" dirty="0"/>
        </a:p>
      </dsp:txBody>
      <dsp:txXfrm>
        <a:off x="2684290" y="4299211"/>
        <a:ext cx="1315250" cy="816636"/>
      </dsp:txXfrm>
    </dsp:sp>
    <dsp:sp modelId="{DC7B35D5-08CD-4908-9E37-0AA8FF88AC69}">
      <dsp:nvSpPr>
        <dsp:cNvPr id="0" name=""/>
        <dsp:cNvSpPr/>
      </dsp:nvSpPr>
      <dsp:spPr>
        <a:xfrm>
          <a:off x="4176731" y="2864860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471AC-97E8-4A50-81DF-7A3790713E62}">
      <dsp:nvSpPr>
        <dsp:cNvPr id="0" name=""/>
        <dsp:cNvSpPr/>
      </dsp:nvSpPr>
      <dsp:spPr>
        <a:xfrm>
          <a:off x="4328516" y="3009056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Bretón</a:t>
          </a:r>
          <a:endParaRPr lang="es-ES_tradnl" sz="2200" kern="1200" dirty="0"/>
        </a:p>
      </dsp:txBody>
      <dsp:txXfrm>
        <a:off x="4353923" y="3034463"/>
        <a:ext cx="1315250" cy="816636"/>
      </dsp:txXfrm>
    </dsp:sp>
    <dsp:sp modelId="{7D526121-4204-4914-AEAA-2F2EBF06CDC0}">
      <dsp:nvSpPr>
        <dsp:cNvPr id="0" name=""/>
        <dsp:cNvSpPr/>
      </dsp:nvSpPr>
      <dsp:spPr>
        <a:xfrm>
          <a:off x="4176731" y="4129608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8BFC14-5804-4213-86B4-AD7EE088137D}">
      <dsp:nvSpPr>
        <dsp:cNvPr id="0" name=""/>
        <dsp:cNvSpPr/>
      </dsp:nvSpPr>
      <dsp:spPr>
        <a:xfrm>
          <a:off x="4328516" y="4273804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Bretón </a:t>
          </a:r>
          <a:endParaRPr lang="es-ES_tradnl" sz="2200" kern="1200" dirty="0"/>
        </a:p>
      </dsp:txBody>
      <dsp:txXfrm>
        <a:off x="4353923" y="4299211"/>
        <a:ext cx="1315250" cy="816636"/>
      </dsp:txXfrm>
    </dsp:sp>
    <dsp:sp modelId="{74F07FA6-E4D5-473E-A918-5DAA50D8A389}">
      <dsp:nvSpPr>
        <dsp:cNvPr id="0" name=""/>
        <dsp:cNvSpPr/>
      </dsp:nvSpPr>
      <dsp:spPr>
        <a:xfrm>
          <a:off x="5846365" y="2864860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524CC-EE52-4E99-BAAA-A0FC396F70BD}">
      <dsp:nvSpPr>
        <dsp:cNvPr id="0" name=""/>
        <dsp:cNvSpPr/>
      </dsp:nvSpPr>
      <dsp:spPr>
        <a:xfrm>
          <a:off x="5998150" y="3009056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Galés </a:t>
          </a:r>
          <a:endParaRPr lang="es-ES_tradnl" sz="2200" kern="1200" dirty="0"/>
        </a:p>
      </dsp:txBody>
      <dsp:txXfrm>
        <a:off x="6023557" y="3034463"/>
        <a:ext cx="1315250" cy="816636"/>
      </dsp:txXfrm>
    </dsp:sp>
    <dsp:sp modelId="{5D6C01EE-0CED-42E8-80DB-D81B81241F84}">
      <dsp:nvSpPr>
        <dsp:cNvPr id="0" name=""/>
        <dsp:cNvSpPr/>
      </dsp:nvSpPr>
      <dsp:spPr>
        <a:xfrm>
          <a:off x="5846365" y="4129608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ECBB7-ADD8-4C3A-82AC-D314273D647F}">
      <dsp:nvSpPr>
        <dsp:cNvPr id="0" name=""/>
        <dsp:cNvSpPr/>
      </dsp:nvSpPr>
      <dsp:spPr>
        <a:xfrm>
          <a:off x="5998150" y="4273804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galés</a:t>
          </a:r>
          <a:endParaRPr lang="es-ES_tradnl" sz="2200" kern="1200" dirty="0"/>
        </a:p>
      </dsp:txBody>
      <dsp:txXfrm>
        <a:off x="6023557" y="4299211"/>
        <a:ext cx="1315250" cy="816636"/>
      </dsp:txXfrm>
    </dsp:sp>
    <dsp:sp modelId="{14CCCA4E-0AAC-427B-9592-5211D663A9C5}">
      <dsp:nvSpPr>
        <dsp:cNvPr id="0" name=""/>
        <dsp:cNvSpPr/>
      </dsp:nvSpPr>
      <dsp:spPr>
        <a:xfrm>
          <a:off x="7515999" y="2864860"/>
          <a:ext cx="1366064" cy="867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783C6-C83A-41AA-AA0E-B70240EC96DF}">
      <dsp:nvSpPr>
        <dsp:cNvPr id="0" name=""/>
        <dsp:cNvSpPr/>
      </dsp:nvSpPr>
      <dsp:spPr>
        <a:xfrm>
          <a:off x="7667784" y="3009056"/>
          <a:ext cx="1366064" cy="867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celtíbero</a:t>
          </a:r>
          <a:endParaRPr lang="es-ES_tradnl" sz="2200" kern="1200" dirty="0"/>
        </a:p>
      </dsp:txBody>
      <dsp:txXfrm>
        <a:off x="7693191" y="3034463"/>
        <a:ext cx="1315250" cy="8166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AA845-A811-4496-ACD0-828E53938F18}">
      <dsp:nvSpPr>
        <dsp:cNvPr id="0" name=""/>
        <dsp:cNvSpPr/>
      </dsp:nvSpPr>
      <dsp:spPr>
        <a:xfrm>
          <a:off x="3795" y="2827920"/>
          <a:ext cx="2404318" cy="120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kern="1200" dirty="0" smtClean="0"/>
            <a:t>Helénico</a:t>
          </a:r>
          <a:endParaRPr lang="es-ES_tradnl" sz="2600" kern="1200" dirty="0"/>
        </a:p>
      </dsp:txBody>
      <dsp:txXfrm>
        <a:off x="39005" y="2863130"/>
        <a:ext cx="2333898" cy="1131739"/>
      </dsp:txXfrm>
    </dsp:sp>
    <dsp:sp modelId="{F8EA5C7C-5DC0-4C7A-A730-7472BC3D668B}">
      <dsp:nvSpPr>
        <dsp:cNvPr id="0" name=""/>
        <dsp:cNvSpPr/>
      </dsp:nvSpPr>
      <dsp:spPr>
        <a:xfrm rot="19457599">
          <a:off x="2296791" y="3067602"/>
          <a:ext cx="1184370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184370" y="1577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2859367" y="3053769"/>
        <a:ext cx="59218" cy="59218"/>
      </dsp:txXfrm>
    </dsp:sp>
    <dsp:sp modelId="{3E49F9B3-4B18-4AA0-B054-770C7CAF10B4}">
      <dsp:nvSpPr>
        <dsp:cNvPr id="0" name=""/>
        <dsp:cNvSpPr/>
      </dsp:nvSpPr>
      <dsp:spPr>
        <a:xfrm>
          <a:off x="3369840" y="2136678"/>
          <a:ext cx="2404318" cy="120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kern="1200" dirty="0" smtClean="0"/>
            <a:t>Micénico</a:t>
          </a:r>
          <a:endParaRPr lang="es-ES_tradnl" sz="2600" kern="1200" dirty="0"/>
        </a:p>
      </dsp:txBody>
      <dsp:txXfrm>
        <a:off x="3405050" y="2171888"/>
        <a:ext cx="2333898" cy="1131739"/>
      </dsp:txXfrm>
    </dsp:sp>
    <dsp:sp modelId="{47B7D60E-3E8C-450C-9FA6-10975C7A585C}">
      <dsp:nvSpPr>
        <dsp:cNvPr id="0" name=""/>
        <dsp:cNvSpPr/>
      </dsp:nvSpPr>
      <dsp:spPr>
        <a:xfrm rot="2142401">
          <a:off x="2296791" y="3758844"/>
          <a:ext cx="1184370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184370" y="1577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2859367" y="3745011"/>
        <a:ext cx="59218" cy="59218"/>
      </dsp:txXfrm>
    </dsp:sp>
    <dsp:sp modelId="{589FF2D6-8E47-4790-8A7F-99EC37743992}">
      <dsp:nvSpPr>
        <dsp:cNvPr id="0" name=""/>
        <dsp:cNvSpPr/>
      </dsp:nvSpPr>
      <dsp:spPr>
        <a:xfrm>
          <a:off x="3369840" y="3519161"/>
          <a:ext cx="2404318" cy="120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kern="1200" dirty="0" smtClean="0"/>
            <a:t>Dialectos griegos</a:t>
          </a:r>
          <a:endParaRPr lang="es-ES_tradnl" sz="2600" kern="1200" dirty="0"/>
        </a:p>
      </dsp:txBody>
      <dsp:txXfrm>
        <a:off x="3405050" y="3554371"/>
        <a:ext cx="2333898" cy="1131739"/>
      </dsp:txXfrm>
    </dsp:sp>
    <dsp:sp modelId="{C5620420-E418-4C0A-88F9-FB213C29EB9A}">
      <dsp:nvSpPr>
        <dsp:cNvPr id="0" name=""/>
        <dsp:cNvSpPr/>
      </dsp:nvSpPr>
      <dsp:spPr>
        <a:xfrm>
          <a:off x="5774159" y="4104465"/>
          <a:ext cx="961727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961727" y="15776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230979" y="4096198"/>
        <a:ext cx="48086" cy="48086"/>
      </dsp:txXfrm>
    </dsp:sp>
    <dsp:sp modelId="{9779600A-DF6E-4DB5-B8D6-F9B341FBE860}">
      <dsp:nvSpPr>
        <dsp:cNvPr id="0" name=""/>
        <dsp:cNvSpPr/>
      </dsp:nvSpPr>
      <dsp:spPr>
        <a:xfrm>
          <a:off x="6735886" y="3519161"/>
          <a:ext cx="2404318" cy="120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kern="1200" dirty="0" smtClean="0"/>
            <a:t>Griego moderno (dialecto ático)</a:t>
          </a:r>
          <a:endParaRPr lang="es-ES_tradnl" sz="2600" kern="1200" dirty="0"/>
        </a:p>
      </dsp:txBody>
      <dsp:txXfrm>
        <a:off x="6771096" y="3554371"/>
        <a:ext cx="2333898" cy="11317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B5B197-9DFD-47B6-81D0-18043EF698F0}">
      <dsp:nvSpPr>
        <dsp:cNvPr id="0" name=""/>
        <dsp:cNvSpPr/>
      </dsp:nvSpPr>
      <dsp:spPr>
        <a:xfrm>
          <a:off x="5054562" y="3478696"/>
          <a:ext cx="467458" cy="3117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3729" y="0"/>
              </a:lnTo>
              <a:lnTo>
                <a:pt x="233729" y="3117577"/>
              </a:lnTo>
              <a:lnTo>
                <a:pt x="467458" y="3117577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100" kern="1200"/>
        </a:p>
      </dsp:txBody>
      <dsp:txXfrm>
        <a:off x="5209481" y="4958674"/>
        <a:ext cx="157621" cy="157621"/>
      </dsp:txXfrm>
    </dsp:sp>
    <dsp:sp modelId="{7514D538-392A-48E2-8B83-405D219C040E}">
      <dsp:nvSpPr>
        <dsp:cNvPr id="0" name=""/>
        <dsp:cNvSpPr/>
      </dsp:nvSpPr>
      <dsp:spPr>
        <a:xfrm>
          <a:off x="5054562" y="3478696"/>
          <a:ext cx="467458" cy="2226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3729" y="0"/>
              </a:lnTo>
              <a:lnTo>
                <a:pt x="233729" y="2226841"/>
              </a:lnTo>
              <a:lnTo>
                <a:pt x="467458" y="2226841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>
        <a:off x="5231407" y="4535232"/>
        <a:ext cx="113768" cy="113768"/>
      </dsp:txXfrm>
    </dsp:sp>
    <dsp:sp modelId="{CFF555EE-F694-4511-8EDD-0B982808B847}">
      <dsp:nvSpPr>
        <dsp:cNvPr id="0" name=""/>
        <dsp:cNvSpPr/>
      </dsp:nvSpPr>
      <dsp:spPr>
        <a:xfrm>
          <a:off x="5054562" y="3478696"/>
          <a:ext cx="467458" cy="1336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3729" y="0"/>
              </a:lnTo>
              <a:lnTo>
                <a:pt x="233729" y="1336104"/>
              </a:lnTo>
              <a:lnTo>
                <a:pt x="467458" y="1336104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252903" y="4111360"/>
        <a:ext cx="70775" cy="70775"/>
      </dsp:txXfrm>
    </dsp:sp>
    <dsp:sp modelId="{31B9B08C-4D55-46F4-AEF0-ACC82D6E229F}">
      <dsp:nvSpPr>
        <dsp:cNvPr id="0" name=""/>
        <dsp:cNvSpPr/>
      </dsp:nvSpPr>
      <dsp:spPr>
        <a:xfrm>
          <a:off x="5054562" y="3478696"/>
          <a:ext cx="467458" cy="445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3729" y="0"/>
              </a:lnTo>
              <a:lnTo>
                <a:pt x="233729" y="445368"/>
              </a:lnTo>
              <a:lnTo>
                <a:pt x="467458" y="445368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272150" y="3685238"/>
        <a:ext cx="32282" cy="32282"/>
      </dsp:txXfrm>
    </dsp:sp>
    <dsp:sp modelId="{4AC1641C-B8AF-4A4E-8780-ECD9FC07363A}">
      <dsp:nvSpPr>
        <dsp:cNvPr id="0" name=""/>
        <dsp:cNvSpPr/>
      </dsp:nvSpPr>
      <dsp:spPr>
        <a:xfrm>
          <a:off x="5054562" y="3033327"/>
          <a:ext cx="467458" cy="445368"/>
        </a:xfrm>
        <a:custGeom>
          <a:avLst/>
          <a:gdLst/>
          <a:ahLst/>
          <a:cxnLst/>
          <a:rect l="0" t="0" r="0" b="0"/>
          <a:pathLst>
            <a:path>
              <a:moveTo>
                <a:pt x="0" y="445368"/>
              </a:moveTo>
              <a:lnTo>
                <a:pt x="233729" y="445368"/>
              </a:lnTo>
              <a:lnTo>
                <a:pt x="233729" y="0"/>
              </a:lnTo>
              <a:lnTo>
                <a:pt x="467458" y="0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272150" y="3239870"/>
        <a:ext cx="32282" cy="32282"/>
      </dsp:txXfrm>
    </dsp:sp>
    <dsp:sp modelId="{14D1EEDC-4730-48D5-A5BC-2150965436AF}">
      <dsp:nvSpPr>
        <dsp:cNvPr id="0" name=""/>
        <dsp:cNvSpPr/>
      </dsp:nvSpPr>
      <dsp:spPr>
        <a:xfrm>
          <a:off x="5054562" y="2142591"/>
          <a:ext cx="467458" cy="1336104"/>
        </a:xfrm>
        <a:custGeom>
          <a:avLst/>
          <a:gdLst/>
          <a:ahLst/>
          <a:cxnLst/>
          <a:rect l="0" t="0" r="0" b="0"/>
          <a:pathLst>
            <a:path>
              <a:moveTo>
                <a:pt x="0" y="1336104"/>
              </a:moveTo>
              <a:lnTo>
                <a:pt x="233729" y="1336104"/>
              </a:lnTo>
              <a:lnTo>
                <a:pt x="233729" y="0"/>
              </a:lnTo>
              <a:lnTo>
                <a:pt x="467458" y="0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252903" y="2775255"/>
        <a:ext cx="70775" cy="70775"/>
      </dsp:txXfrm>
    </dsp:sp>
    <dsp:sp modelId="{FD6DE6A4-615F-420E-9A23-8EA9ECF99E60}">
      <dsp:nvSpPr>
        <dsp:cNvPr id="0" name=""/>
        <dsp:cNvSpPr/>
      </dsp:nvSpPr>
      <dsp:spPr>
        <a:xfrm>
          <a:off x="5054562" y="1251854"/>
          <a:ext cx="467458" cy="2226841"/>
        </a:xfrm>
        <a:custGeom>
          <a:avLst/>
          <a:gdLst/>
          <a:ahLst/>
          <a:cxnLst/>
          <a:rect l="0" t="0" r="0" b="0"/>
          <a:pathLst>
            <a:path>
              <a:moveTo>
                <a:pt x="0" y="2226841"/>
              </a:moveTo>
              <a:lnTo>
                <a:pt x="233729" y="2226841"/>
              </a:lnTo>
              <a:lnTo>
                <a:pt x="233729" y="0"/>
              </a:lnTo>
              <a:lnTo>
                <a:pt x="467458" y="0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>
        <a:off x="5231407" y="2308391"/>
        <a:ext cx="113768" cy="113768"/>
      </dsp:txXfrm>
    </dsp:sp>
    <dsp:sp modelId="{F2142E70-92D0-4789-97D6-BBA5F3C54F10}">
      <dsp:nvSpPr>
        <dsp:cNvPr id="0" name=""/>
        <dsp:cNvSpPr/>
      </dsp:nvSpPr>
      <dsp:spPr>
        <a:xfrm>
          <a:off x="5054562" y="361118"/>
          <a:ext cx="467458" cy="3117577"/>
        </a:xfrm>
        <a:custGeom>
          <a:avLst/>
          <a:gdLst/>
          <a:ahLst/>
          <a:cxnLst/>
          <a:rect l="0" t="0" r="0" b="0"/>
          <a:pathLst>
            <a:path>
              <a:moveTo>
                <a:pt x="0" y="3117577"/>
              </a:moveTo>
              <a:lnTo>
                <a:pt x="233729" y="3117577"/>
              </a:lnTo>
              <a:lnTo>
                <a:pt x="233729" y="0"/>
              </a:lnTo>
              <a:lnTo>
                <a:pt x="467458" y="0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100" kern="1200"/>
        </a:p>
      </dsp:txBody>
      <dsp:txXfrm>
        <a:off x="5209481" y="1841096"/>
        <a:ext cx="157621" cy="157621"/>
      </dsp:txXfrm>
    </dsp:sp>
    <dsp:sp modelId="{C7D425CE-72AF-4229-913B-0FA4060571AA}">
      <dsp:nvSpPr>
        <dsp:cNvPr id="0" name=""/>
        <dsp:cNvSpPr/>
      </dsp:nvSpPr>
      <dsp:spPr>
        <a:xfrm>
          <a:off x="2249811" y="3432976"/>
          <a:ext cx="4674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7458" y="45720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2471854" y="3467009"/>
        <a:ext cx="23372" cy="23372"/>
      </dsp:txXfrm>
    </dsp:sp>
    <dsp:sp modelId="{5C3945B3-EBA3-412B-84DC-35604604FD0A}">
      <dsp:nvSpPr>
        <dsp:cNvPr id="0" name=""/>
        <dsp:cNvSpPr/>
      </dsp:nvSpPr>
      <dsp:spPr>
        <a:xfrm rot="16200000">
          <a:off x="18282" y="3122401"/>
          <a:ext cx="3750469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600" kern="1200" dirty="0" smtClean="0"/>
            <a:t>Eslavo</a:t>
          </a:r>
          <a:endParaRPr lang="es-ES_tradnl" sz="4600" kern="1200" dirty="0"/>
        </a:p>
      </dsp:txBody>
      <dsp:txXfrm>
        <a:off x="18282" y="3122401"/>
        <a:ext cx="3750469" cy="712589"/>
      </dsp:txXfrm>
    </dsp:sp>
    <dsp:sp modelId="{A430BB46-7394-4F63-A642-C61FF7FFDC67}">
      <dsp:nvSpPr>
        <dsp:cNvPr id="0" name=""/>
        <dsp:cNvSpPr/>
      </dsp:nvSpPr>
      <dsp:spPr>
        <a:xfrm>
          <a:off x="2717270" y="3122401"/>
          <a:ext cx="2337292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kern="1200" dirty="0" smtClean="0"/>
            <a:t>Antiguo eslavo</a:t>
          </a:r>
          <a:endParaRPr lang="es-ES_tradnl" sz="2900" kern="1200" dirty="0"/>
        </a:p>
      </dsp:txBody>
      <dsp:txXfrm>
        <a:off x="2717270" y="3122401"/>
        <a:ext cx="2337292" cy="712589"/>
      </dsp:txXfrm>
    </dsp:sp>
    <dsp:sp modelId="{3C2AA572-701F-4ABF-98A9-BBE97F0B2EE6}">
      <dsp:nvSpPr>
        <dsp:cNvPr id="0" name=""/>
        <dsp:cNvSpPr/>
      </dsp:nvSpPr>
      <dsp:spPr>
        <a:xfrm>
          <a:off x="5522021" y="4823"/>
          <a:ext cx="2337292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kern="1200" dirty="0" smtClean="0"/>
            <a:t>Ucraniano</a:t>
          </a:r>
          <a:endParaRPr lang="es-ES_tradnl" sz="2900" kern="1200" dirty="0"/>
        </a:p>
      </dsp:txBody>
      <dsp:txXfrm>
        <a:off x="5522021" y="4823"/>
        <a:ext cx="2337292" cy="712589"/>
      </dsp:txXfrm>
    </dsp:sp>
    <dsp:sp modelId="{A8EB01BF-9AB8-495A-8773-499DD3D5F47A}">
      <dsp:nvSpPr>
        <dsp:cNvPr id="0" name=""/>
        <dsp:cNvSpPr/>
      </dsp:nvSpPr>
      <dsp:spPr>
        <a:xfrm>
          <a:off x="5522021" y="895560"/>
          <a:ext cx="2337292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kern="1200" dirty="0" smtClean="0"/>
            <a:t>Bielorruso</a:t>
          </a:r>
          <a:endParaRPr lang="es-ES_tradnl" sz="2900" kern="1200" dirty="0"/>
        </a:p>
      </dsp:txBody>
      <dsp:txXfrm>
        <a:off x="5522021" y="895560"/>
        <a:ext cx="2337292" cy="712589"/>
      </dsp:txXfrm>
    </dsp:sp>
    <dsp:sp modelId="{93EC8372-BF37-4018-BB28-21BBE71DB901}">
      <dsp:nvSpPr>
        <dsp:cNvPr id="0" name=""/>
        <dsp:cNvSpPr/>
      </dsp:nvSpPr>
      <dsp:spPr>
        <a:xfrm>
          <a:off x="5522021" y="1786296"/>
          <a:ext cx="2337292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kern="1200" dirty="0" smtClean="0"/>
            <a:t>Ruso</a:t>
          </a:r>
          <a:endParaRPr lang="es-ES_tradnl" sz="2900" kern="1200" dirty="0"/>
        </a:p>
      </dsp:txBody>
      <dsp:txXfrm>
        <a:off x="5522021" y="1786296"/>
        <a:ext cx="2337292" cy="712589"/>
      </dsp:txXfrm>
    </dsp:sp>
    <dsp:sp modelId="{1B8117AD-6615-483A-929E-8E5776C799E8}">
      <dsp:nvSpPr>
        <dsp:cNvPr id="0" name=""/>
        <dsp:cNvSpPr/>
      </dsp:nvSpPr>
      <dsp:spPr>
        <a:xfrm>
          <a:off x="5522021" y="2677033"/>
          <a:ext cx="2337292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kern="1200" dirty="0" smtClean="0"/>
            <a:t>Búlgaro</a:t>
          </a:r>
          <a:endParaRPr lang="es-ES_tradnl" sz="2900" kern="1200" dirty="0"/>
        </a:p>
      </dsp:txBody>
      <dsp:txXfrm>
        <a:off x="5522021" y="2677033"/>
        <a:ext cx="2337292" cy="712589"/>
      </dsp:txXfrm>
    </dsp:sp>
    <dsp:sp modelId="{928D4A94-14DB-4BBA-9A3B-904CDF2A46EC}">
      <dsp:nvSpPr>
        <dsp:cNvPr id="0" name=""/>
        <dsp:cNvSpPr/>
      </dsp:nvSpPr>
      <dsp:spPr>
        <a:xfrm>
          <a:off x="5522021" y="3567769"/>
          <a:ext cx="2337292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kern="1200" dirty="0" smtClean="0"/>
            <a:t>Serbocroata</a:t>
          </a:r>
          <a:endParaRPr lang="es-ES_tradnl" sz="2900" kern="1200" dirty="0"/>
        </a:p>
      </dsp:txBody>
      <dsp:txXfrm>
        <a:off x="5522021" y="3567769"/>
        <a:ext cx="2337292" cy="712589"/>
      </dsp:txXfrm>
    </dsp:sp>
    <dsp:sp modelId="{496EEBCA-7C67-430A-841F-31969CC09783}">
      <dsp:nvSpPr>
        <dsp:cNvPr id="0" name=""/>
        <dsp:cNvSpPr/>
      </dsp:nvSpPr>
      <dsp:spPr>
        <a:xfrm>
          <a:off x="5522021" y="4458506"/>
          <a:ext cx="2337292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kern="1200" dirty="0" smtClean="0"/>
            <a:t>Checo</a:t>
          </a:r>
          <a:endParaRPr lang="es-ES_tradnl" sz="2900" kern="1200" dirty="0"/>
        </a:p>
      </dsp:txBody>
      <dsp:txXfrm>
        <a:off x="5522021" y="4458506"/>
        <a:ext cx="2337292" cy="712589"/>
      </dsp:txXfrm>
    </dsp:sp>
    <dsp:sp modelId="{2614611F-7740-456B-A35C-7E532506533D}">
      <dsp:nvSpPr>
        <dsp:cNvPr id="0" name=""/>
        <dsp:cNvSpPr/>
      </dsp:nvSpPr>
      <dsp:spPr>
        <a:xfrm>
          <a:off x="5522021" y="5349242"/>
          <a:ext cx="2337292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kern="1200" dirty="0" smtClean="0"/>
            <a:t>Eslovaco</a:t>
          </a:r>
          <a:endParaRPr lang="es-ES_tradnl" sz="2900" kern="1200" dirty="0"/>
        </a:p>
      </dsp:txBody>
      <dsp:txXfrm>
        <a:off x="5522021" y="5349242"/>
        <a:ext cx="2337292" cy="712589"/>
      </dsp:txXfrm>
    </dsp:sp>
    <dsp:sp modelId="{792561DD-A330-4EFA-AD4C-238251E0AB66}">
      <dsp:nvSpPr>
        <dsp:cNvPr id="0" name=""/>
        <dsp:cNvSpPr/>
      </dsp:nvSpPr>
      <dsp:spPr>
        <a:xfrm>
          <a:off x="5522021" y="6239978"/>
          <a:ext cx="2337292" cy="71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100000"/>
                <a:satMod val="133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"/>
                <a:shade val="100000"/>
                <a:satMod val="135000"/>
              </a:schemeClr>
            </a:gs>
          </a:gsLst>
          <a:lin ang="16200000" scaled="1"/>
        </a:gradFill>
        <a:ln>
          <a:noFill/>
        </a:ln>
        <a:effectLst>
          <a:outerShdw blurRad="508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kern="1200" dirty="0" smtClean="0"/>
            <a:t>polaco</a:t>
          </a:r>
          <a:endParaRPr lang="es-ES_tradnl" sz="2900" kern="1200" dirty="0"/>
        </a:p>
      </dsp:txBody>
      <dsp:txXfrm>
        <a:off x="5522021" y="6239978"/>
        <a:ext cx="2337292" cy="7125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C68E3-D124-4EAA-9F76-25538615E7DE}">
      <dsp:nvSpPr>
        <dsp:cNvPr id="0" name=""/>
        <dsp:cNvSpPr/>
      </dsp:nvSpPr>
      <dsp:spPr>
        <a:xfrm>
          <a:off x="4119376" y="2282353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Germánico</a:t>
          </a:r>
          <a:endParaRPr lang="es-ES_tradnl" sz="1200" kern="1200" dirty="0"/>
        </a:p>
      </dsp:txBody>
      <dsp:txXfrm>
        <a:off x="4137052" y="2300029"/>
        <a:ext cx="869895" cy="568146"/>
      </dsp:txXfrm>
    </dsp:sp>
    <dsp:sp modelId="{47CD4B04-5231-49E7-9187-7C1A967D9030}">
      <dsp:nvSpPr>
        <dsp:cNvPr id="0" name=""/>
        <dsp:cNvSpPr/>
      </dsp:nvSpPr>
      <dsp:spPr>
        <a:xfrm>
          <a:off x="4526280" y="2885851"/>
          <a:ext cx="91440" cy="241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1399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E8CCF-03C7-4B98-A239-C618423287BC}">
      <dsp:nvSpPr>
        <dsp:cNvPr id="0" name=""/>
        <dsp:cNvSpPr/>
      </dsp:nvSpPr>
      <dsp:spPr>
        <a:xfrm>
          <a:off x="4119376" y="3127250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Dialectos germánicos</a:t>
          </a:r>
          <a:endParaRPr lang="es-ES_tradnl" sz="1200" kern="1200" dirty="0"/>
        </a:p>
      </dsp:txBody>
      <dsp:txXfrm>
        <a:off x="4137052" y="3144926"/>
        <a:ext cx="869895" cy="568146"/>
      </dsp:txXfrm>
    </dsp:sp>
    <dsp:sp modelId="{0FFDE1D9-C61D-4FE2-9B4E-4FC6D5AFC4F3}">
      <dsp:nvSpPr>
        <dsp:cNvPr id="0" name=""/>
        <dsp:cNvSpPr/>
      </dsp:nvSpPr>
      <dsp:spPr>
        <a:xfrm>
          <a:off x="453125" y="3730749"/>
          <a:ext cx="4118874" cy="241399"/>
        </a:xfrm>
        <a:custGeom>
          <a:avLst/>
          <a:gdLst/>
          <a:ahLst/>
          <a:cxnLst/>
          <a:rect l="0" t="0" r="0" b="0"/>
          <a:pathLst>
            <a:path>
              <a:moveTo>
                <a:pt x="4118874" y="0"/>
              </a:moveTo>
              <a:lnTo>
                <a:pt x="4118874" y="120699"/>
              </a:lnTo>
              <a:lnTo>
                <a:pt x="0" y="120699"/>
              </a:lnTo>
              <a:lnTo>
                <a:pt x="0" y="241399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77CB9-FEE1-470A-945D-C6FB9FA52DBF}">
      <dsp:nvSpPr>
        <dsp:cNvPr id="0" name=""/>
        <dsp:cNvSpPr/>
      </dsp:nvSpPr>
      <dsp:spPr>
        <a:xfrm>
          <a:off x="502" y="3972148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Sueco</a:t>
          </a:r>
          <a:endParaRPr lang="es-ES_tradnl" sz="1200" kern="1200" dirty="0"/>
        </a:p>
      </dsp:txBody>
      <dsp:txXfrm>
        <a:off x="18178" y="3989824"/>
        <a:ext cx="869895" cy="568146"/>
      </dsp:txXfrm>
    </dsp:sp>
    <dsp:sp modelId="{CF39F4A0-6BE8-4F27-B950-1545FE20E89D}">
      <dsp:nvSpPr>
        <dsp:cNvPr id="0" name=""/>
        <dsp:cNvSpPr/>
      </dsp:nvSpPr>
      <dsp:spPr>
        <a:xfrm>
          <a:off x="1629947" y="3730749"/>
          <a:ext cx="2942052" cy="241399"/>
        </a:xfrm>
        <a:custGeom>
          <a:avLst/>
          <a:gdLst/>
          <a:ahLst/>
          <a:cxnLst/>
          <a:rect l="0" t="0" r="0" b="0"/>
          <a:pathLst>
            <a:path>
              <a:moveTo>
                <a:pt x="2942052" y="0"/>
              </a:moveTo>
              <a:lnTo>
                <a:pt x="2942052" y="120699"/>
              </a:lnTo>
              <a:lnTo>
                <a:pt x="0" y="120699"/>
              </a:lnTo>
              <a:lnTo>
                <a:pt x="0" y="241399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AB48A-2BF0-46C0-AD02-121ED7EE2604}">
      <dsp:nvSpPr>
        <dsp:cNvPr id="0" name=""/>
        <dsp:cNvSpPr/>
      </dsp:nvSpPr>
      <dsp:spPr>
        <a:xfrm>
          <a:off x="1177323" y="3972148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Danés </a:t>
          </a:r>
          <a:endParaRPr lang="es-ES_tradnl" sz="1200" kern="1200" dirty="0"/>
        </a:p>
      </dsp:txBody>
      <dsp:txXfrm>
        <a:off x="1194999" y="3989824"/>
        <a:ext cx="869895" cy="568146"/>
      </dsp:txXfrm>
    </dsp:sp>
    <dsp:sp modelId="{FBD83661-B906-44B4-BCD2-6B2BA01A7A6B}">
      <dsp:nvSpPr>
        <dsp:cNvPr id="0" name=""/>
        <dsp:cNvSpPr/>
      </dsp:nvSpPr>
      <dsp:spPr>
        <a:xfrm>
          <a:off x="2806768" y="3730749"/>
          <a:ext cx="1765231" cy="241399"/>
        </a:xfrm>
        <a:custGeom>
          <a:avLst/>
          <a:gdLst/>
          <a:ahLst/>
          <a:cxnLst/>
          <a:rect l="0" t="0" r="0" b="0"/>
          <a:pathLst>
            <a:path>
              <a:moveTo>
                <a:pt x="1765231" y="0"/>
              </a:moveTo>
              <a:lnTo>
                <a:pt x="1765231" y="120699"/>
              </a:lnTo>
              <a:lnTo>
                <a:pt x="0" y="120699"/>
              </a:lnTo>
              <a:lnTo>
                <a:pt x="0" y="241399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21CE7-3450-4D98-ADC1-7F0EBADC1A06}">
      <dsp:nvSpPr>
        <dsp:cNvPr id="0" name=""/>
        <dsp:cNvSpPr/>
      </dsp:nvSpPr>
      <dsp:spPr>
        <a:xfrm>
          <a:off x="2354144" y="3972148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Islandés</a:t>
          </a:r>
          <a:endParaRPr lang="es-ES_tradnl" sz="1200" kern="1200" dirty="0"/>
        </a:p>
      </dsp:txBody>
      <dsp:txXfrm>
        <a:off x="2371820" y="3989824"/>
        <a:ext cx="869895" cy="568146"/>
      </dsp:txXfrm>
    </dsp:sp>
    <dsp:sp modelId="{A4501306-79DD-4EF1-8A97-1B8B5FE5E055}">
      <dsp:nvSpPr>
        <dsp:cNvPr id="0" name=""/>
        <dsp:cNvSpPr/>
      </dsp:nvSpPr>
      <dsp:spPr>
        <a:xfrm>
          <a:off x="3983589" y="3730749"/>
          <a:ext cx="588410" cy="241399"/>
        </a:xfrm>
        <a:custGeom>
          <a:avLst/>
          <a:gdLst/>
          <a:ahLst/>
          <a:cxnLst/>
          <a:rect l="0" t="0" r="0" b="0"/>
          <a:pathLst>
            <a:path>
              <a:moveTo>
                <a:pt x="588410" y="0"/>
              </a:moveTo>
              <a:lnTo>
                <a:pt x="588410" y="120699"/>
              </a:lnTo>
              <a:lnTo>
                <a:pt x="0" y="120699"/>
              </a:lnTo>
              <a:lnTo>
                <a:pt x="0" y="241399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C3B4E-F8FD-497D-AF44-2AF1ED8D8103}">
      <dsp:nvSpPr>
        <dsp:cNvPr id="0" name=""/>
        <dsp:cNvSpPr/>
      </dsp:nvSpPr>
      <dsp:spPr>
        <a:xfrm>
          <a:off x="3530965" y="3972148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Noruego </a:t>
          </a:r>
          <a:endParaRPr lang="es-ES_tradnl" sz="1200" kern="1200" dirty="0"/>
        </a:p>
      </dsp:txBody>
      <dsp:txXfrm>
        <a:off x="3548641" y="3989824"/>
        <a:ext cx="869895" cy="568146"/>
      </dsp:txXfrm>
    </dsp:sp>
    <dsp:sp modelId="{48EB5F7C-55C3-4897-A8CE-E7255CB6A5C5}">
      <dsp:nvSpPr>
        <dsp:cNvPr id="0" name=""/>
        <dsp:cNvSpPr/>
      </dsp:nvSpPr>
      <dsp:spPr>
        <a:xfrm>
          <a:off x="4572000" y="3730749"/>
          <a:ext cx="588410" cy="241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99"/>
              </a:lnTo>
              <a:lnTo>
                <a:pt x="588410" y="120699"/>
              </a:lnTo>
              <a:lnTo>
                <a:pt x="588410" y="241399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2E5D18-1F23-4B35-8A79-B234420F94D2}">
      <dsp:nvSpPr>
        <dsp:cNvPr id="0" name=""/>
        <dsp:cNvSpPr/>
      </dsp:nvSpPr>
      <dsp:spPr>
        <a:xfrm>
          <a:off x="4707787" y="3972148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Inglés</a:t>
          </a:r>
          <a:endParaRPr lang="es-ES_tradnl" sz="1200" kern="1200" dirty="0"/>
        </a:p>
      </dsp:txBody>
      <dsp:txXfrm>
        <a:off x="4725463" y="3989824"/>
        <a:ext cx="869895" cy="568146"/>
      </dsp:txXfrm>
    </dsp:sp>
    <dsp:sp modelId="{2BC4F23F-B625-418A-AEBF-B895BB6EC3B0}">
      <dsp:nvSpPr>
        <dsp:cNvPr id="0" name=""/>
        <dsp:cNvSpPr/>
      </dsp:nvSpPr>
      <dsp:spPr>
        <a:xfrm>
          <a:off x="4572000" y="3730749"/>
          <a:ext cx="1765231" cy="241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99"/>
              </a:lnTo>
              <a:lnTo>
                <a:pt x="1765231" y="120699"/>
              </a:lnTo>
              <a:lnTo>
                <a:pt x="1765231" y="241399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4F472-F094-494A-8711-D3682E0CF128}">
      <dsp:nvSpPr>
        <dsp:cNvPr id="0" name=""/>
        <dsp:cNvSpPr/>
      </dsp:nvSpPr>
      <dsp:spPr>
        <a:xfrm>
          <a:off x="5884608" y="3972148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Holandés</a:t>
          </a:r>
          <a:endParaRPr lang="es-ES_tradnl" sz="1200" kern="1200" dirty="0"/>
        </a:p>
      </dsp:txBody>
      <dsp:txXfrm>
        <a:off x="5902284" y="3989824"/>
        <a:ext cx="869895" cy="568146"/>
      </dsp:txXfrm>
    </dsp:sp>
    <dsp:sp modelId="{AD296BC2-0748-4858-A09E-8F398519C897}">
      <dsp:nvSpPr>
        <dsp:cNvPr id="0" name=""/>
        <dsp:cNvSpPr/>
      </dsp:nvSpPr>
      <dsp:spPr>
        <a:xfrm>
          <a:off x="4572000" y="3730749"/>
          <a:ext cx="2942052" cy="241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99"/>
              </a:lnTo>
              <a:lnTo>
                <a:pt x="2942052" y="120699"/>
              </a:lnTo>
              <a:lnTo>
                <a:pt x="2942052" y="241399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6F7F4-2CDE-46BC-8525-B03076CBB372}">
      <dsp:nvSpPr>
        <dsp:cNvPr id="0" name=""/>
        <dsp:cNvSpPr/>
      </dsp:nvSpPr>
      <dsp:spPr>
        <a:xfrm>
          <a:off x="7061429" y="3972148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Flamenco</a:t>
          </a:r>
          <a:endParaRPr lang="es-ES_tradnl" sz="1200" kern="1200" dirty="0"/>
        </a:p>
      </dsp:txBody>
      <dsp:txXfrm>
        <a:off x="7079105" y="3989824"/>
        <a:ext cx="869895" cy="568146"/>
      </dsp:txXfrm>
    </dsp:sp>
    <dsp:sp modelId="{A6C6F166-AD71-48C9-B919-4D759F69ECDB}">
      <dsp:nvSpPr>
        <dsp:cNvPr id="0" name=""/>
        <dsp:cNvSpPr/>
      </dsp:nvSpPr>
      <dsp:spPr>
        <a:xfrm>
          <a:off x="4572000" y="3730749"/>
          <a:ext cx="4118874" cy="241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99"/>
              </a:lnTo>
              <a:lnTo>
                <a:pt x="4118874" y="120699"/>
              </a:lnTo>
              <a:lnTo>
                <a:pt x="4118874" y="241399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5CA081-6AB0-4CD0-8837-870E47D1DE30}">
      <dsp:nvSpPr>
        <dsp:cNvPr id="0" name=""/>
        <dsp:cNvSpPr/>
      </dsp:nvSpPr>
      <dsp:spPr>
        <a:xfrm>
          <a:off x="8238250" y="3972148"/>
          <a:ext cx="905247" cy="603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alemán</a:t>
          </a:r>
          <a:endParaRPr lang="es-ES_tradnl" sz="1200" kern="1200" dirty="0"/>
        </a:p>
      </dsp:txBody>
      <dsp:txXfrm>
        <a:off x="8255926" y="3989824"/>
        <a:ext cx="869895" cy="5681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CD558-A80F-4307-9EB2-17B2C1F10659}">
      <dsp:nvSpPr>
        <dsp:cNvPr id="0" name=""/>
        <dsp:cNvSpPr/>
      </dsp:nvSpPr>
      <dsp:spPr>
        <a:xfrm>
          <a:off x="3795" y="2827920"/>
          <a:ext cx="2404318" cy="120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6100" kern="1200" dirty="0" smtClean="0"/>
            <a:t>Báltico</a:t>
          </a:r>
          <a:endParaRPr lang="es-ES_tradnl" sz="6100" kern="1200" dirty="0"/>
        </a:p>
      </dsp:txBody>
      <dsp:txXfrm>
        <a:off x="39005" y="2863130"/>
        <a:ext cx="2333898" cy="1131739"/>
      </dsp:txXfrm>
    </dsp:sp>
    <dsp:sp modelId="{C2D090FF-6308-43B3-A3A6-451DB9DE3AC5}">
      <dsp:nvSpPr>
        <dsp:cNvPr id="0" name=""/>
        <dsp:cNvSpPr/>
      </dsp:nvSpPr>
      <dsp:spPr>
        <a:xfrm rot="19457599">
          <a:off x="2296791" y="3067602"/>
          <a:ext cx="1184370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184370" y="1577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2859367" y="3053769"/>
        <a:ext cx="59218" cy="59218"/>
      </dsp:txXfrm>
    </dsp:sp>
    <dsp:sp modelId="{771D439E-AB03-4528-99C1-7715B61F1FA1}">
      <dsp:nvSpPr>
        <dsp:cNvPr id="0" name=""/>
        <dsp:cNvSpPr/>
      </dsp:nvSpPr>
      <dsp:spPr>
        <a:xfrm>
          <a:off x="3369840" y="2136678"/>
          <a:ext cx="2404318" cy="120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6100" kern="1200" dirty="0" smtClean="0"/>
            <a:t>Letón </a:t>
          </a:r>
          <a:endParaRPr lang="es-ES_tradnl" sz="6100" kern="1200" dirty="0"/>
        </a:p>
      </dsp:txBody>
      <dsp:txXfrm>
        <a:off x="3405050" y="2171888"/>
        <a:ext cx="2333898" cy="1131739"/>
      </dsp:txXfrm>
    </dsp:sp>
    <dsp:sp modelId="{825A421D-CEFF-4D6C-942D-8198556A6A9D}">
      <dsp:nvSpPr>
        <dsp:cNvPr id="0" name=""/>
        <dsp:cNvSpPr/>
      </dsp:nvSpPr>
      <dsp:spPr>
        <a:xfrm>
          <a:off x="5774159" y="2721982"/>
          <a:ext cx="961727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961727" y="15776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230979" y="2713715"/>
        <a:ext cx="48086" cy="48086"/>
      </dsp:txXfrm>
    </dsp:sp>
    <dsp:sp modelId="{A2085B5F-954B-400E-AD31-699F759CA597}">
      <dsp:nvSpPr>
        <dsp:cNvPr id="0" name=""/>
        <dsp:cNvSpPr/>
      </dsp:nvSpPr>
      <dsp:spPr>
        <a:xfrm>
          <a:off x="6735886" y="2136678"/>
          <a:ext cx="2404318" cy="120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6100" kern="1200" dirty="0" smtClean="0"/>
            <a:t>Letón </a:t>
          </a:r>
          <a:endParaRPr lang="es-ES_tradnl" sz="6100" kern="1200" dirty="0"/>
        </a:p>
      </dsp:txBody>
      <dsp:txXfrm>
        <a:off x="6771096" y="2171888"/>
        <a:ext cx="2333898" cy="1131739"/>
      </dsp:txXfrm>
    </dsp:sp>
    <dsp:sp modelId="{1D0C8F8D-37C5-4B9E-8DDD-89CA705C9645}">
      <dsp:nvSpPr>
        <dsp:cNvPr id="0" name=""/>
        <dsp:cNvSpPr/>
      </dsp:nvSpPr>
      <dsp:spPr>
        <a:xfrm rot="2142401">
          <a:off x="2296791" y="3758844"/>
          <a:ext cx="1184370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1184370" y="15776"/>
              </a:lnTo>
            </a:path>
          </a:pathLst>
        </a:custGeom>
        <a:noFill/>
        <a:ln w="25400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2859367" y="3745011"/>
        <a:ext cx="59218" cy="59218"/>
      </dsp:txXfrm>
    </dsp:sp>
    <dsp:sp modelId="{07C29FD9-1E52-4302-B06B-01A470828FF7}">
      <dsp:nvSpPr>
        <dsp:cNvPr id="0" name=""/>
        <dsp:cNvSpPr/>
      </dsp:nvSpPr>
      <dsp:spPr>
        <a:xfrm>
          <a:off x="3369840" y="3519161"/>
          <a:ext cx="2404318" cy="120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6100" kern="1200" dirty="0" smtClean="0"/>
            <a:t>lituano</a:t>
          </a:r>
          <a:endParaRPr lang="es-ES_tradnl" sz="6100" kern="1200" dirty="0"/>
        </a:p>
      </dsp:txBody>
      <dsp:txXfrm>
        <a:off x="3405050" y="3554371"/>
        <a:ext cx="2333898" cy="1131739"/>
      </dsp:txXfrm>
    </dsp:sp>
    <dsp:sp modelId="{9CB45066-D15F-4904-90F7-D9CB369F5064}">
      <dsp:nvSpPr>
        <dsp:cNvPr id="0" name=""/>
        <dsp:cNvSpPr/>
      </dsp:nvSpPr>
      <dsp:spPr>
        <a:xfrm>
          <a:off x="5774159" y="4104465"/>
          <a:ext cx="961727" cy="31552"/>
        </a:xfrm>
        <a:custGeom>
          <a:avLst/>
          <a:gdLst/>
          <a:ahLst/>
          <a:cxnLst/>
          <a:rect l="0" t="0" r="0" b="0"/>
          <a:pathLst>
            <a:path>
              <a:moveTo>
                <a:pt x="0" y="15776"/>
              </a:moveTo>
              <a:lnTo>
                <a:pt x="961727" y="15776"/>
              </a:lnTo>
            </a:path>
          </a:pathLst>
        </a:custGeom>
        <a:noFill/>
        <a:ln w="25400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230979" y="4096198"/>
        <a:ext cx="48086" cy="48086"/>
      </dsp:txXfrm>
    </dsp:sp>
    <dsp:sp modelId="{5142FCE7-49D8-4EA9-8297-5443EEBFE0D4}">
      <dsp:nvSpPr>
        <dsp:cNvPr id="0" name=""/>
        <dsp:cNvSpPr/>
      </dsp:nvSpPr>
      <dsp:spPr>
        <a:xfrm>
          <a:off x="6735886" y="3519161"/>
          <a:ext cx="2404318" cy="120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6100" kern="1200" dirty="0" smtClean="0"/>
            <a:t>lituano</a:t>
          </a:r>
          <a:endParaRPr lang="es-ES_tradnl" sz="6100" kern="1200" dirty="0"/>
        </a:p>
      </dsp:txBody>
      <dsp:txXfrm>
        <a:off x="6771096" y="3554371"/>
        <a:ext cx="2333898" cy="1131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F97678DB-3F8D-4CD0-BA77-3656CB4B8304}" type="datetimeFigureOut">
              <a:pPr/>
              <a:t>08/05/2018</a:t>
            </a:fld>
            <a:endParaRPr lang="es-ES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55A5A28D-BDB6-46FF-A1EF-D3D59E3A726F}" type="slidenum"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6071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08/05/2018</a:t>
            </a:fld>
            <a:endParaRPr lang="es-E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1318-6ABD-4BDD-BBB0-D5B124F36B42}" type="datetimeFigureOut">
              <a:rPr lang="es-ES" smtClean="0">
                <a:solidFill>
                  <a:schemeClr val="bg1"/>
                </a:solidFill>
              </a:rPr>
              <a:pPr/>
              <a:t>08/05/2018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D56ECA-4C16-4208-B374-27591EF545A3}" type="slidenum">
              <a:rPr lang="es-ES" smtClean="0">
                <a:solidFill>
                  <a:schemeClr val="bg1"/>
                </a:solidFill>
              </a:rPr>
              <a:pPr/>
              <a:t>‹Nº›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1318-6ABD-4BDD-BBB0-D5B124F36B42}" type="datetimeFigureOut">
              <a:rPr lang="es-ES_tradnl" smtClean="0"/>
              <a:pPr/>
              <a:t>08/05/2018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D56ECA-4C16-4208-B374-27591EF545A3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1318-6ABD-4BDD-BBB0-D5B124F36B42}" type="datetimeFigureOut">
              <a:rPr lang="es-ES_tradnl" smtClean="0"/>
              <a:pPr/>
              <a:t>08/05/2018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D56ECA-4C16-4208-B374-27591EF545A3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1318-6ABD-4BDD-BBB0-D5B124F36B42}" type="datetimeFigureOut">
              <a:rPr lang="es-ES" smtClean="0">
                <a:solidFill>
                  <a:schemeClr val="bg1"/>
                </a:solidFill>
              </a:rPr>
              <a:pPr/>
              <a:t>08/05/2018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D56ECA-4C16-4208-B374-27591EF545A3}" type="slidenum">
              <a:rPr lang="es-ES" smtClean="0">
                <a:solidFill>
                  <a:schemeClr val="bg1"/>
                </a:solidFill>
              </a:rPr>
              <a:pPr/>
              <a:t>‹Nº›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1318-6ABD-4BDD-BBB0-D5B124F36B42}" type="datetimeFigureOut">
              <a:rPr lang="es-ES_tradnl" smtClean="0"/>
              <a:pPr/>
              <a:t>08/05/2018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D56ECA-4C16-4208-B374-27591EF545A3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1318-6ABD-4BDD-BBB0-D5B124F36B42}" type="datetimeFigureOut">
              <a:rPr lang="es-ES" smtClean="0">
                <a:solidFill>
                  <a:schemeClr val="bg1"/>
                </a:solidFill>
              </a:rPr>
              <a:pPr/>
              <a:t>08/05/2018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D56ECA-4C16-4208-B374-27591EF545A3}" type="slidenum">
              <a:rPr lang="es-ES" smtClean="0">
                <a:solidFill>
                  <a:schemeClr val="bg1"/>
                </a:solidFill>
              </a:rPr>
              <a:pPr/>
              <a:t>‹Nº›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22B01318-6ABD-4BDD-BBB0-D5B124F36B42}" type="datetimeFigureOut">
              <a:rPr lang="es-ES" smtClean="0">
                <a:solidFill>
                  <a:schemeClr val="bg1"/>
                </a:solidFill>
              </a:rPr>
              <a:pPr/>
              <a:t>08/05/2018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endParaRPr lang="es-ES">
              <a:solidFill>
                <a:schemeClr val="bg1"/>
              </a:solidFill>
            </a:endParaRPr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62D56ECA-4C16-4208-B374-27591EF545A3}" type="slidenum">
              <a:rPr lang="es-ES" smtClean="0">
                <a:solidFill>
                  <a:schemeClr val="bg1"/>
                </a:solidFill>
              </a:rPr>
              <a:pPr/>
              <a:t>‹Nº›</a:t>
            </a:fld>
            <a:endParaRPr lang="es-ES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es-ES" sz="2800">
          <a:latin typeface="+mn-lt"/>
        </a:defRPr>
      </a:lvl1pPr>
      <a:lvl2pPr marL="742950" indent="-285750" eaLnBrk="1" hangingPunct="1">
        <a:buChar char="–"/>
        <a:defRPr lang="es-ES" sz="2400">
          <a:latin typeface="+mn-lt"/>
        </a:defRPr>
      </a:lvl2pPr>
      <a:lvl3pPr marL="1143000" indent="-228600" eaLnBrk="1" hangingPunct="1">
        <a:buChar char="•"/>
        <a:defRPr lang="es-ES" sz="2400">
          <a:latin typeface="+mn-lt"/>
        </a:defRPr>
      </a:lvl3pPr>
      <a:lvl4pPr marL="1600200" indent="-228600" eaLnBrk="1" hangingPunct="1">
        <a:buChar char="–"/>
        <a:defRPr lang="es-ES" sz="2000">
          <a:latin typeface="+mn-lt"/>
        </a:defRPr>
      </a:lvl4pPr>
      <a:lvl5pPr marL="2057400" indent="-228600" eaLnBrk="1" hangingPunct="1">
        <a:buChar char="»"/>
        <a:defRPr lang="es-ES" sz="2000">
          <a:latin typeface="+mn-lt"/>
        </a:defRPr>
      </a:lvl5pPr>
      <a:lvl6pPr marL="2514600" indent="-228600" eaLnBrk="1" hangingPunct="1">
        <a:buChar char="•"/>
        <a:defRPr lang="es-ES" sz="2000"/>
      </a:lvl6pPr>
      <a:lvl7pPr marL="2971800" indent="-228600" eaLnBrk="1" hangingPunct="1">
        <a:buChar char="•"/>
        <a:defRPr lang="es-ES" sz="2000"/>
      </a:lvl7pPr>
      <a:lvl8pPr marL="3429000" indent="-228600" eaLnBrk="1" hangingPunct="1">
        <a:buChar char="•"/>
        <a:defRPr lang="es-ES" sz="2000"/>
      </a:lvl8pPr>
      <a:lvl9pPr marL="3886200" indent="-228600" eaLnBrk="1" hangingPunct="1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El indoeuropeo</a:t>
            </a:r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Las raíces de nuestras lenguas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2069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72208370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801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30933973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598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Indoeuropeo: lengua originaria de la que derivan casi todas las lenguas</a:t>
            </a:r>
          </a:p>
          <a:p>
            <a:pPr lvl="1"/>
            <a:r>
              <a:rPr lang="es-ES_tradnl" dirty="0" smtClean="0"/>
              <a:t>También el pueblo que lo hablaba.</a:t>
            </a:r>
          </a:p>
          <a:p>
            <a:r>
              <a:rPr lang="es-ES_tradnl" dirty="0" smtClean="0"/>
              <a:t>Identificación de numerosas palabras con formas similares</a:t>
            </a:r>
          </a:p>
          <a:p>
            <a:pPr lvl="1"/>
            <a:r>
              <a:rPr lang="es-ES_tradnl" dirty="0" smtClean="0"/>
              <a:t>Lenguas distintas</a:t>
            </a:r>
          </a:p>
          <a:p>
            <a:pPr lvl="2"/>
            <a:r>
              <a:rPr lang="es-ES_tradnl" dirty="0" smtClean="0"/>
              <a:t>Se extendían: de Europa a la India</a:t>
            </a:r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587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No testimonios escritos</a:t>
            </a:r>
          </a:p>
          <a:p>
            <a:r>
              <a:rPr lang="es-ES_tradnl" dirty="0" smtClean="0"/>
              <a:t>Comparan as lenguas </a:t>
            </a:r>
          </a:p>
          <a:p>
            <a:r>
              <a:rPr lang="es-ES_tradnl" dirty="0" smtClean="0"/>
              <a:t>¿De dónde proceden?</a:t>
            </a:r>
          </a:p>
          <a:p>
            <a:pPr lvl="1"/>
            <a:r>
              <a:rPr lang="es-ES_tradnl" dirty="0" smtClean="0"/>
              <a:t>Estepas del sur de Rusia</a:t>
            </a:r>
          </a:p>
          <a:p>
            <a:pPr lvl="1"/>
            <a:r>
              <a:rPr lang="es-ES_tradnl" dirty="0" smtClean="0"/>
              <a:t>O península de Anatolia (Turquía)</a:t>
            </a:r>
          </a:p>
          <a:p>
            <a:r>
              <a:rPr lang="es-ES_tradnl" dirty="0" smtClean="0"/>
              <a:t>Entre milenios III-I a.C.: proceso migratorio por Asia y Europa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14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Expandieron su lengua</a:t>
            </a:r>
          </a:p>
          <a:p>
            <a:r>
              <a:rPr lang="es-ES_tradnl" dirty="0" smtClean="0"/>
              <a:t>Paso del tiempo: se dividió en otras lenguas</a:t>
            </a:r>
          </a:p>
          <a:p>
            <a:r>
              <a:rPr lang="es-ES_tradnl" dirty="0" smtClean="0"/>
              <a:t>Estas se dividen en otras</a:t>
            </a:r>
          </a:p>
          <a:p>
            <a:r>
              <a:rPr lang="es-ES_tradnl" dirty="0" smtClean="0"/>
              <a:t>Grupos europeos originales:</a:t>
            </a:r>
          </a:p>
          <a:p>
            <a:r>
              <a:rPr lang="es-ES_tradnl" dirty="0" smtClean="0"/>
              <a:t>Itálico: latín y derivadas</a:t>
            </a:r>
          </a:p>
          <a:p>
            <a:r>
              <a:rPr lang="es-ES_tradnl" dirty="0" smtClean="0"/>
              <a:t>Germánico</a:t>
            </a:r>
          </a:p>
          <a:p>
            <a:r>
              <a:rPr lang="es-ES_tradnl" dirty="0" smtClean="0"/>
              <a:t>Eslavo</a:t>
            </a:r>
          </a:p>
          <a:p>
            <a:r>
              <a:rPr lang="es-ES_tradnl" dirty="0" smtClean="0"/>
              <a:t>helénico</a:t>
            </a:r>
          </a:p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684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Principales lenguas indoeuropeas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3002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 </a:t>
            </a:r>
            <a:endParaRPr lang="es-ES_tradnl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s-ES_tradnl" b="1" dirty="0">
              <a:effectLst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881109126"/>
              </p:ext>
            </p:extLst>
          </p:nvPr>
        </p:nvGraphicFramePr>
        <p:xfrm>
          <a:off x="0" y="1340768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922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479136138"/>
              </p:ext>
            </p:extLst>
          </p:nvPr>
        </p:nvGraphicFramePr>
        <p:xfrm>
          <a:off x="107504" y="116632"/>
          <a:ext cx="903649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587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81526208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862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897555813"/>
              </p:ext>
            </p:extLst>
          </p:nvPr>
        </p:nvGraphicFramePr>
        <p:xfrm>
          <a:off x="0" y="-99392"/>
          <a:ext cx="9396536" cy="6957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803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DCD6C6-51A0-445D-A2F8-DE59AA6B49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170</Words>
  <Application>Microsoft Office PowerPoint</Application>
  <PresentationFormat>Presentación en pantalla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Custom Theme</vt:lpstr>
      <vt:lpstr>Las raíces de nuestras lenguas</vt:lpstr>
      <vt:lpstr>Presentación de PowerPoint</vt:lpstr>
      <vt:lpstr>Presentación de PowerPoint</vt:lpstr>
      <vt:lpstr>Presentación de PowerPoint</vt:lpstr>
      <vt:lpstr>Principales lenguas indoeuropeas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2018-05-07T18:43:31Z</dcterms:created>
  <dcterms:modified xsi:type="dcterms:W3CDTF">2018-05-09T11:04:28Z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TC101659609990</vt:lpwstr>
  </property>
</Properties>
</file>