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176D7-6741-46A7-B14F-C7B132DFD7D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CAC65-E255-4BCB-9A03-8A6B315FC32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42BB3-41C7-4DFC-8678-E1DCD2EFDC8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1CFAF-C750-42CF-8B4E-2A540FF17DA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F1E85-FBA7-4735-8F9F-F0DFA10F3A6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70D2C-83C7-453D-BA36-72E90A83544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53C6E-A16B-4110-B112-DC6F6CCF234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11E3A-AF16-42F1-8D6A-896B95B80DA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93CC6-7020-417C-BB7B-4580A94A333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DB212-870C-46E0-89BF-01BC4780FDF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F5CC9-7F9E-4D37-BEAD-2145F81588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54F176-6BDA-4FA4-A163-4D90A0A6CF5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st2_2621328_spring_in_p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925" y="0"/>
            <a:ext cx="6696075" cy="6696075"/>
          </a:xfrm>
          <a:prstGeom prst="rect">
            <a:avLst/>
          </a:prstGeom>
          <a:noFill/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crisis del siglo III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Grave crisis</a:t>
            </a:r>
          </a:p>
          <a:p>
            <a:r>
              <a:rPr lang="es-ES_tradnl" dirty="0" smtClean="0"/>
              <a:t>Factores de la crisis:</a:t>
            </a:r>
          </a:p>
          <a:p>
            <a:pPr lvl="1"/>
            <a:r>
              <a:rPr lang="es-ES_tradnl" dirty="0" smtClean="0"/>
              <a:t>Disminución de ingresos</a:t>
            </a:r>
          </a:p>
          <a:p>
            <a:pPr lvl="2"/>
            <a:r>
              <a:rPr lang="es-ES_tradnl" dirty="0" smtClean="0"/>
              <a:t>Fin de política de conquistas</a:t>
            </a:r>
          </a:p>
          <a:p>
            <a:pPr lvl="2"/>
            <a:r>
              <a:rPr lang="es-ES_tradnl" dirty="0" smtClean="0"/>
              <a:t>Incremento de impuestos.</a:t>
            </a:r>
          </a:p>
          <a:p>
            <a:pPr lvl="3"/>
            <a:r>
              <a:rPr lang="es-ES_tradnl" dirty="0" smtClean="0"/>
              <a:t>Empobrecimiento de población.</a:t>
            </a:r>
          </a:p>
          <a:p>
            <a:pPr lvl="4"/>
            <a:r>
              <a:rPr lang="es-ES_tradnl" dirty="0" smtClean="0"/>
              <a:t>Ciudadanos emigran al campo</a:t>
            </a:r>
          </a:p>
          <a:p>
            <a:pPr lvl="4"/>
            <a:r>
              <a:rPr lang="es-ES_tradnl" dirty="0" smtClean="0"/>
              <a:t>Trabajando como colones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5755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Grandes dimensiones del Imperio</a:t>
            </a:r>
          </a:p>
          <a:p>
            <a:r>
              <a:rPr lang="es-ES_tradnl" dirty="0" smtClean="0"/>
              <a:t>No posibilidad de control en las provincias más alejadas</a:t>
            </a:r>
          </a:p>
          <a:p>
            <a:r>
              <a:rPr lang="es-ES_tradnl" dirty="0" smtClean="0"/>
              <a:t>Amenazas de pueblo extranjeros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9339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Ejército:</a:t>
            </a:r>
          </a:p>
          <a:p>
            <a:r>
              <a:rPr lang="es-ES_tradnl" dirty="0" smtClean="0"/>
              <a:t>Aumentó influencia por ser pieza clave en ataques exteriores.</a:t>
            </a:r>
          </a:p>
          <a:p>
            <a:r>
              <a:rPr lang="es-ES_tradnl" dirty="0" smtClean="0"/>
              <a:t>Tanta influencia: generales nombraban y </a:t>
            </a:r>
            <a:r>
              <a:rPr lang="es-ES_tradnl" smtClean="0"/>
              <a:t>destituían emperadores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3275887"/>
      </p:ext>
    </p:extLst>
  </p:cSld>
  <p:clrMapOvr>
    <a:masterClrMapping/>
  </p:clrMapOvr>
</p:sld>
</file>

<file path=ppt/theme/theme1.xml><?xml version="1.0" encoding="utf-8"?>
<a:theme xmlns:a="http://schemas.openxmlformats.org/drawingml/2006/main" name="TP102227647_template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60216D-EF3D-4E5C-8B30-46EF183DE3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TP102227647_template</Template>
  <TotalTime>4</TotalTime>
  <Words>72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TP102227647_template</vt:lpstr>
      <vt:lpstr>La crisis del siglo III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crisis del siglo III</dc:title>
  <dc:creator>Maria</dc:creator>
  <cp:lastModifiedBy>Maria</cp:lastModifiedBy>
  <cp:revision>1</cp:revision>
  <dcterms:created xsi:type="dcterms:W3CDTF">2018-03-01T19:44:19Z</dcterms:created>
  <dcterms:modified xsi:type="dcterms:W3CDTF">2018-03-01T20:00:02Z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TC022276489991</vt:lpwstr>
  </property>
</Properties>
</file>