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36" name="Group 196"/>
          <p:cNvGrpSpPr>
            <a:grpSpLocks/>
          </p:cNvGrpSpPr>
          <p:nvPr/>
        </p:nvGrpSpPr>
        <p:grpSpPr bwMode="auto">
          <a:xfrm>
            <a:off x="-119063" y="-104775"/>
            <a:ext cx="9394826" cy="7042150"/>
            <a:chOff x="-75" y="-66"/>
            <a:chExt cx="5918" cy="4436"/>
          </a:xfrm>
        </p:grpSpPr>
        <p:grpSp>
          <p:nvGrpSpPr>
            <p:cNvPr id="35842" name="Group 2"/>
            <p:cNvGrpSpPr>
              <a:grpSpLocks/>
            </p:cNvGrpSpPr>
            <p:nvPr/>
          </p:nvGrpSpPr>
          <p:grpSpPr bwMode="auto">
            <a:xfrm>
              <a:off x="-75" y="-66"/>
              <a:ext cx="5918" cy="4436"/>
              <a:chOff x="-78" y="-70"/>
              <a:chExt cx="5918" cy="4436"/>
            </a:xfrm>
          </p:grpSpPr>
          <p:grpSp>
            <p:nvGrpSpPr>
              <p:cNvPr id="35843" name="Group 3"/>
              <p:cNvGrpSpPr>
                <a:grpSpLocks/>
              </p:cNvGrpSpPr>
              <p:nvPr/>
            </p:nvGrpSpPr>
            <p:grpSpPr bwMode="auto">
              <a:xfrm>
                <a:off x="1373" y="2671"/>
                <a:ext cx="910" cy="818"/>
                <a:chOff x="1373" y="2671"/>
                <a:chExt cx="910" cy="818"/>
              </a:xfrm>
            </p:grpSpPr>
            <p:sp>
              <p:nvSpPr>
                <p:cNvPr id="35844" name="Freeform 4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45" name="Freeform 5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46" name="Freeform 6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47" name="Freeform 7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35848" name="Group 8"/>
              <p:cNvGrpSpPr>
                <a:grpSpLocks/>
              </p:cNvGrpSpPr>
              <p:nvPr/>
            </p:nvGrpSpPr>
            <p:grpSpPr bwMode="auto">
              <a:xfrm>
                <a:off x="2100" y="2253"/>
                <a:ext cx="910" cy="818"/>
                <a:chOff x="1373" y="2671"/>
                <a:chExt cx="910" cy="818"/>
              </a:xfrm>
            </p:grpSpPr>
            <p:sp>
              <p:nvSpPr>
                <p:cNvPr id="35849" name="Freeform 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50" name="Freeform 1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51" name="Freeform 1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52" name="Freeform 1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35853" name="Freeform 13"/>
              <p:cNvSpPr>
                <a:spLocks/>
              </p:cNvSpPr>
              <p:nvPr/>
            </p:nvSpPr>
            <p:spPr bwMode="hidden">
              <a:xfrm>
                <a:off x="672" y="312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854" name="Freeform 14"/>
              <p:cNvSpPr>
                <a:spLocks/>
              </p:cNvSpPr>
              <p:nvPr/>
            </p:nvSpPr>
            <p:spPr bwMode="hidden">
              <a:xfrm rot="17783459">
                <a:off x="1204" y="340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855" name="Freeform 15"/>
              <p:cNvSpPr>
                <a:spLocks/>
              </p:cNvSpPr>
              <p:nvPr/>
            </p:nvSpPr>
            <p:spPr bwMode="hidden">
              <a:xfrm>
                <a:off x="771" y="3511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856" name="Freeform 16"/>
              <p:cNvSpPr>
                <a:spLocks/>
              </p:cNvSpPr>
              <p:nvPr/>
            </p:nvSpPr>
            <p:spPr bwMode="hidden">
              <a:xfrm>
                <a:off x="1060" y="3055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5857" name="Group 17"/>
              <p:cNvGrpSpPr>
                <a:grpSpLocks/>
              </p:cNvGrpSpPr>
              <p:nvPr/>
            </p:nvGrpSpPr>
            <p:grpSpPr bwMode="auto">
              <a:xfrm>
                <a:off x="-29" y="3464"/>
                <a:ext cx="910" cy="818"/>
                <a:chOff x="1373" y="2671"/>
                <a:chExt cx="910" cy="818"/>
              </a:xfrm>
            </p:grpSpPr>
            <p:sp>
              <p:nvSpPr>
                <p:cNvPr id="35858" name="Freeform 1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59" name="Freeform 1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60" name="Freeform 2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61" name="Freeform 2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35862" name="Group 22"/>
              <p:cNvGrpSpPr>
                <a:grpSpLocks/>
              </p:cNvGrpSpPr>
              <p:nvPr/>
            </p:nvGrpSpPr>
            <p:grpSpPr bwMode="auto">
              <a:xfrm>
                <a:off x="2784" y="1836"/>
                <a:ext cx="910" cy="818"/>
                <a:chOff x="1373" y="2671"/>
                <a:chExt cx="910" cy="818"/>
              </a:xfrm>
            </p:grpSpPr>
            <p:sp>
              <p:nvSpPr>
                <p:cNvPr id="35863" name="Freeform 23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64" name="Freeform 24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65" name="Freeform 25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66" name="Freeform 26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35867" name="Freeform 27"/>
              <p:cNvSpPr>
                <a:spLocks/>
              </p:cNvSpPr>
              <p:nvPr/>
            </p:nvSpPr>
            <p:spPr bwMode="hidden">
              <a:xfrm>
                <a:off x="931" y="204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hidden">
              <a:xfrm rot="17783459">
                <a:off x="1430" y="2293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hidden">
              <a:xfrm>
                <a:off x="1030" y="243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hidden">
              <a:xfrm>
                <a:off x="1302" y="191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5871" name="Group 31"/>
              <p:cNvGrpSpPr>
                <a:grpSpLocks/>
              </p:cNvGrpSpPr>
              <p:nvPr/>
            </p:nvGrpSpPr>
            <p:grpSpPr bwMode="auto">
              <a:xfrm>
                <a:off x="1658" y="1560"/>
                <a:ext cx="910" cy="818"/>
                <a:chOff x="1373" y="2671"/>
                <a:chExt cx="910" cy="818"/>
              </a:xfrm>
            </p:grpSpPr>
            <p:sp>
              <p:nvSpPr>
                <p:cNvPr id="35872" name="Freeform 3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73" name="Freeform 3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74" name="Freeform 3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75" name="Freeform 3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35876" name="Freeform 36"/>
              <p:cNvSpPr>
                <a:spLocks/>
              </p:cNvSpPr>
              <p:nvPr/>
            </p:nvSpPr>
            <p:spPr bwMode="hidden">
              <a:xfrm>
                <a:off x="230" y="2433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877" name="Freeform 37"/>
              <p:cNvSpPr>
                <a:spLocks/>
              </p:cNvSpPr>
              <p:nvPr/>
            </p:nvSpPr>
            <p:spPr bwMode="hidden">
              <a:xfrm rot="17783459">
                <a:off x="729" y="2677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hidden">
              <a:xfrm>
                <a:off x="354" y="286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879" name="Freeform 39"/>
              <p:cNvSpPr>
                <a:spLocks/>
              </p:cNvSpPr>
              <p:nvPr/>
            </p:nvSpPr>
            <p:spPr bwMode="hidden">
              <a:xfrm>
                <a:off x="618" y="2362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880" name="Freeform 40"/>
              <p:cNvSpPr>
                <a:spLocks/>
              </p:cNvSpPr>
              <p:nvPr/>
            </p:nvSpPr>
            <p:spPr bwMode="hidden">
              <a:xfrm>
                <a:off x="1257" y="383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881" name="Freeform 41"/>
              <p:cNvSpPr>
                <a:spLocks/>
              </p:cNvSpPr>
              <p:nvPr/>
            </p:nvSpPr>
            <p:spPr bwMode="hidden">
              <a:xfrm rot="17783459">
                <a:off x="28" y="308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882" name="Freeform 42"/>
              <p:cNvSpPr>
                <a:spLocks/>
              </p:cNvSpPr>
              <p:nvPr/>
            </p:nvSpPr>
            <p:spPr bwMode="hidden">
              <a:xfrm>
                <a:off x="4129" y="226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883" name="Freeform 43"/>
              <p:cNvSpPr>
                <a:spLocks/>
              </p:cNvSpPr>
              <p:nvPr/>
            </p:nvSpPr>
            <p:spPr bwMode="hidden">
              <a:xfrm rot="18416349">
                <a:off x="2" y="272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5884" name="Group 44"/>
              <p:cNvGrpSpPr>
                <a:grpSpLocks/>
              </p:cNvGrpSpPr>
              <p:nvPr/>
            </p:nvGrpSpPr>
            <p:grpSpPr bwMode="auto">
              <a:xfrm>
                <a:off x="2342" y="1143"/>
                <a:ext cx="910" cy="818"/>
                <a:chOff x="1373" y="2671"/>
                <a:chExt cx="910" cy="818"/>
              </a:xfrm>
            </p:grpSpPr>
            <p:sp>
              <p:nvSpPr>
                <p:cNvPr id="35885" name="Freeform 4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86" name="Freeform 4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87" name="Freeform 4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88" name="Freeform 4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35889" name="Group 49"/>
              <p:cNvGrpSpPr>
                <a:grpSpLocks/>
              </p:cNvGrpSpPr>
              <p:nvPr/>
            </p:nvGrpSpPr>
            <p:grpSpPr bwMode="auto">
              <a:xfrm>
                <a:off x="481" y="1235"/>
                <a:ext cx="910" cy="818"/>
                <a:chOff x="1373" y="2671"/>
                <a:chExt cx="910" cy="818"/>
              </a:xfrm>
            </p:grpSpPr>
            <p:sp>
              <p:nvSpPr>
                <p:cNvPr id="35890" name="Freeform 50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91" name="Freeform 51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92" name="Freeform 52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93" name="Freeform 53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35894" name="Group 54"/>
              <p:cNvGrpSpPr>
                <a:grpSpLocks/>
              </p:cNvGrpSpPr>
              <p:nvPr/>
            </p:nvGrpSpPr>
            <p:grpSpPr bwMode="auto">
              <a:xfrm>
                <a:off x="1208" y="817"/>
                <a:ext cx="910" cy="818"/>
                <a:chOff x="1373" y="2671"/>
                <a:chExt cx="910" cy="818"/>
              </a:xfrm>
            </p:grpSpPr>
            <p:sp>
              <p:nvSpPr>
                <p:cNvPr id="35895" name="Freeform 5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96" name="Freeform 5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97" name="Freeform 5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898" name="Freeform 5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35899" name="Freeform 59"/>
              <p:cNvSpPr>
                <a:spLocks/>
              </p:cNvSpPr>
              <p:nvPr/>
            </p:nvSpPr>
            <p:spPr bwMode="hidden">
              <a:xfrm>
                <a:off x="5014" y="165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00" name="Freeform 60"/>
              <p:cNvSpPr>
                <a:spLocks/>
              </p:cNvSpPr>
              <p:nvPr/>
            </p:nvSpPr>
            <p:spPr bwMode="hidden">
              <a:xfrm rot="17783459">
                <a:off x="362" y="197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01" name="Freeform 61"/>
              <p:cNvSpPr>
                <a:spLocks/>
              </p:cNvSpPr>
              <p:nvPr/>
            </p:nvSpPr>
            <p:spPr bwMode="hidden">
              <a:xfrm>
                <a:off x="4" y="2158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02" name="Freeform 62"/>
              <p:cNvSpPr>
                <a:spLocks/>
              </p:cNvSpPr>
              <p:nvPr/>
            </p:nvSpPr>
            <p:spPr bwMode="hidden">
              <a:xfrm>
                <a:off x="68" y="172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03" name="Freeform 63"/>
              <p:cNvSpPr>
                <a:spLocks/>
              </p:cNvSpPr>
              <p:nvPr/>
            </p:nvSpPr>
            <p:spPr bwMode="hidden">
              <a:xfrm>
                <a:off x="4297" y="1915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04" name="Freeform 64"/>
              <p:cNvSpPr>
                <a:spLocks/>
              </p:cNvSpPr>
              <p:nvPr/>
            </p:nvSpPr>
            <p:spPr bwMode="hidden">
              <a:xfrm rot="17783459">
                <a:off x="855" y="392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05" name="Freeform 65"/>
              <p:cNvSpPr>
                <a:spLocks/>
              </p:cNvSpPr>
              <p:nvPr/>
            </p:nvSpPr>
            <p:spPr bwMode="hidden">
              <a:xfrm>
                <a:off x="3695" y="2217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06" name="Freeform 66"/>
              <p:cNvSpPr>
                <a:spLocks/>
              </p:cNvSpPr>
              <p:nvPr/>
            </p:nvSpPr>
            <p:spPr bwMode="hidden">
              <a:xfrm>
                <a:off x="4659" y="1719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5907" name="Group 67"/>
              <p:cNvGrpSpPr>
                <a:grpSpLocks/>
              </p:cNvGrpSpPr>
              <p:nvPr/>
            </p:nvGrpSpPr>
            <p:grpSpPr bwMode="auto">
              <a:xfrm>
                <a:off x="1892" y="400"/>
                <a:ext cx="910" cy="818"/>
                <a:chOff x="1373" y="2671"/>
                <a:chExt cx="910" cy="818"/>
              </a:xfrm>
            </p:grpSpPr>
            <p:sp>
              <p:nvSpPr>
                <p:cNvPr id="35908" name="Freeform 6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09" name="Freeform 6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10" name="Freeform 7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11" name="Freeform 7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35912" name="Freeform 72"/>
              <p:cNvSpPr>
                <a:spLocks/>
              </p:cNvSpPr>
              <p:nvPr/>
            </p:nvSpPr>
            <p:spPr bwMode="hidden">
              <a:xfrm>
                <a:off x="5431" y="1490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13" name="Freeform 73"/>
              <p:cNvSpPr>
                <a:spLocks/>
              </p:cNvSpPr>
              <p:nvPr/>
            </p:nvSpPr>
            <p:spPr bwMode="hidden">
              <a:xfrm rot="17783459">
                <a:off x="254" y="97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14" name="Freeform 74"/>
              <p:cNvSpPr>
                <a:spLocks/>
              </p:cNvSpPr>
              <p:nvPr/>
            </p:nvSpPr>
            <p:spPr bwMode="hidden">
              <a:xfrm>
                <a:off x="-4" y="1282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15" name="Freeform 75"/>
              <p:cNvSpPr>
                <a:spLocks/>
              </p:cNvSpPr>
              <p:nvPr/>
            </p:nvSpPr>
            <p:spPr bwMode="hidden">
              <a:xfrm>
                <a:off x="60" y="70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16" name="Freeform 76"/>
              <p:cNvSpPr>
                <a:spLocks/>
              </p:cNvSpPr>
              <p:nvPr/>
            </p:nvSpPr>
            <p:spPr bwMode="hidden">
              <a:xfrm>
                <a:off x="407" y="34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17" name="Freeform 77"/>
              <p:cNvSpPr>
                <a:spLocks/>
              </p:cNvSpPr>
              <p:nvPr/>
            </p:nvSpPr>
            <p:spPr bwMode="hidden">
              <a:xfrm rot="17783459">
                <a:off x="956" y="58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18" name="Freeform 78"/>
              <p:cNvSpPr>
                <a:spLocks/>
              </p:cNvSpPr>
              <p:nvPr/>
            </p:nvSpPr>
            <p:spPr bwMode="hidden">
              <a:xfrm>
                <a:off x="572" y="73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19" name="Freeform 79"/>
              <p:cNvSpPr>
                <a:spLocks/>
              </p:cNvSpPr>
              <p:nvPr/>
            </p:nvSpPr>
            <p:spPr bwMode="hidden">
              <a:xfrm>
                <a:off x="895" y="257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20" name="Freeform 80"/>
              <p:cNvSpPr>
                <a:spLocks/>
              </p:cNvSpPr>
              <p:nvPr/>
            </p:nvSpPr>
            <p:spPr bwMode="hidden">
              <a:xfrm>
                <a:off x="1182" y="-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21" name="Freeform 81"/>
              <p:cNvSpPr>
                <a:spLocks/>
              </p:cNvSpPr>
              <p:nvPr/>
            </p:nvSpPr>
            <p:spPr bwMode="hidden">
              <a:xfrm rot="17783459">
                <a:off x="1606" y="7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22" name="Freeform 82"/>
              <p:cNvSpPr>
                <a:spLocks/>
              </p:cNvSpPr>
              <p:nvPr/>
            </p:nvSpPr>
            <p:spPr bwMode="hidden">
              <a:xfrm>
                <a:off x="1381" y="45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23" name="Freeform 83"/>
              <p:cNvSpPr>
                <a:spLocks/>
              </p:cNvSpPr>
              <p:nvPr/>
            </p:nvSpPr>
            <p:spPr bwMode="hidden">
              <a:xfrm>
                <a:off x="1987" y="-1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24" name="Freeform 84"/>
              <p:cNvSpPr>
                <a:spLocks/>
              </p:cNvSpPr>
              <p:nvPr/>
            </p:nvSpPr>
            <p:spPr bwMode="hidden">
              <a:xfrm>
                <a:off x="585" y="-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25" name="Freeform 85"/>
              <p:cNvSpPr>
                <a:spLocks/>
              </p:cNvSpPr>
              <p:nvPr/>
            </p:nvSpPr>
            <p:spPr bwMode="hidden">
              <a:xfrm>
                <a:off x="2372" y="3989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26" name="Freeform 86"/>
              <p:cNvSpPr>
                <a:spLocks/>
              </p:cNvSpPr>
              <p:nvPr/>
            </p:nvSpPr>
            <p:spPr bwMode="hidden">
              <a:xfrm rot="17783459">
                <a:off x="-21" y="240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27" name="Freeform 87"/>
              <p:cNvSpPr>
                <a:spLocks/>
              </p:cNvSpPr>
              <p:nvPr/>
            </p:nvSpPr>
            <p:spPr bwMode="hidden">
              <a:xfrm>
                <a:off x="181" y="-38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28" name="Freeform 88"/>
              <p:cNvSpPr>
                <a:spLocks/>
              </p:cNvSpPr>
              <p:nvPr/>
            </p:nvSpPr>
            <p:spPr bwMode="hidden">
              <a:xfrm>
                <a:off x="2750" y="386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29" name="Freeform 89"/>
              <p:cNvSpPr>
                <a:spLocks/>
              </p:cNvSpPr>
              <p:nvPr/>
            </p:nvSpPr>
            <p:spPr bwMode="hidden">
              <a:xfrm rot="17783459">
                <a:off x="4210" y="332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30" name="Freeform 90"/>
              <p:cNvSpPr>
                <a:spLocks/>
              </p:cNvSpPr>
              <p:nvPr/>
            </p:nvSpPr>
            <p:spPr bwMode="hidden">
              <a:xfrm>
                <a:off x="4528" y="3653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31" name="Freeform 91"/>
              <p:cNvSpPr>
                <a:spLocks/>
              </p:cNvSpPr>
              <p:nvPr/>
            </p:nvSpPr>
            <p:spPr bwMode="hidden">
              <a:xfrm>
                <a:off x="3163" y="3665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32" name="Freeform 92"/>
              <p:cNvSpPr>
                <a:spLocks/>
              </p:cNvSpPr>
              <p:nvPr/>
            </p:nvSpPr>
            <p:spPr bwMode="hidden">
              <a:xfrm>
                <a:off x="3502" y="346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33" name="Freeform 93"/>
              <p:cNvSpPr>
                <a:spLocks/>
              </p:cNvSpPr>
              <p:nvPr/>
            </p:nvSpPr>
            <p:spPr bwMode="hidden">
              <a:xfrm rot="17783459">
                <a:off x="3967" y="367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34" name="Freeform 94"/>
              <p:cNvSpPr>
                <a:spLocks/>
              </p:cNvSpPr>
              <p:nvPr/>
            </p:nvSpPr>
            <p:spPr bwMode="hidden">
              <a:xfrm>
                <a:off x="3617" y="392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35" name="Freeform 95"/>
              <p:cNvSpPr>
                <a:spLocks/>
              </p:cNvSpPr>
              <p:nvPr/>
            </p:nvSpPr>
            <p:spPr bwMode="hidden">
              <a:xfrm>
                <a:off x="3840" y="328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36" name="Freeform 96"/>
              <p:cNvSpPr>
                <a:spLocks/>
              </p:cNvSpPr>
              <p:nvPr/>
            </p:nvSpPr>
            <p:spPr bwMode="hidden">
              <a:xfrm>
                <a:off x="2325" y="3101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37" name="Freeform 97"/>
              <p:cNvSpPr>
                <a:spLocks/>
              </p:cNvSpPr>
              <p:nvPr/>
            </p:nvSpPr>
            <p:spPr bwMode="hidden">
              <a:xfrm rot="17783459">
                <a:off x="2858" y="3353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38" name="Freeform 98"/>
              <p:cNvSpPr>
                <a:spLocks/>
              </p:cNvSpPr>
              <p:nvPr/>
            </p:nvSpPr>
            <p:spPr bwMode="hidden">
              <a:xfrm>
                <a:off x="2458" y="3562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39" name="Freeform 99"/>
              <p:cNvSpPr>
                <a:spLocks/>
              </p:cNvSpPr>
              <p:nvPr/>
            </p:nvSpPr>
            <p:spPr bwMode="hidden">
              <a:xfrm>
                <a:off x="2713" y="303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5940" name="Group 100"/>
              <p:cNvGrpSpPr>
                <a:grpSpLocks/>
              </p:cNvGrpSpPr>
              <p:nvPr/>
            </p:nvGrpSpPr>
            <p:grpSpPr bwMode="auto">
              <a:xfrm>
                <a:off x="3026" y="2638"/>
                <a:ext cx="910" cy="818"/>
                <a:chOff x="1373" y="2671"/>
                <a:chExt cx="910" cy="818"/>
              </a:xfrm>
            </p:grpSpPr>
            <p:sp>
              <p:nvSpPr>
                <p:cNvPr id="35941" name="Freeform 101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42" name="Freeform 102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43" name="Freeform 103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44" name="Freeform 104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35945" name="Freeform 105"/>
              <p:cNvSpPr>
                <a:spLocks/>
              </p:cNvSpPr>
              <p:nvPr/>
            </p:nvSpPr>
            <p:spPr bwMode="hidden">
              <a:xfrm>
                <a:off x="1624" y="346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46" name="Freeform 106"/>
              <p:cNvSpPr>
                <a:spLocks/>
              </p:cNvSpPr>
              <p:nvPr/>
            </p:nvSpPr>
            <p:spPr bwMode="hidden">
              <a:xfrm rot="17783459">
                <a:off x="2039" y="373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47" name="Freeform 107"/>
              <p:cNvSpPr>
                <a:spLocks/>
              </p:cNvSpPr>
              <p:nvPr/>
            </p:nvSpPr>
            <p:spPr bwMode="hidden">
              <a:xfrm>
                <a:off x="1698" y="3936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48" name="Freeform 108"/>
              <p:cNvSpPr>
                <a:spLocks/>
              </p:cNvSpPr>
              <p:nvPr/>
            </p:nvSpPr>
            <p:spPr bwMode="hidden">
              <a:xfrm>
                <a:off x="2037" y="343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49" name="Freeform 109"/>
              <p:cNvSpPr>
                <a:spLocks/>
              </p:cNvSpPr>
              <p:nvPr/>
            </p:nvSpPr>
            <p:spPr bwMode="hidden">
              <a:xfrm rot="17783459">
                <a:off x="4261" y="392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50" name="Freeform 110"/>
              <p:cNvSpPr>
                <a:spLocks/>
              </p:cNvSpPr>
              <p:nvPr/>
            </p:nvSpPr>
            <p:spPr bwMode="hidden">
              <a:xfrm>
                <a:off x="3191" y="400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5951" name="Group 111"/>
              <p:cNvGrpSpPr>
                <a:grpSpLocks/>
              </p:cNvGrpSpPr>
              <p:nvPr/>
            </p:nvGrpSpPr>
            <p:grpSpPr bwMode="auto">
              <a:xfrm>
                <a:off x="2576" y="-9"/>
                <a:ext cx="910" cy="818"/>
                <a:chOff x="1373" y="2671"/>
                <a:chExt cx="910" cy="818"/>
              </a:xfrm>
            </p:grpSpPr>
            <p:sp>
              <p:nvSpPr>
                <p:cNvPr id="35952" name="Freeform 11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53" name="Freeform 11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54" name="Freeform 11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55" name="Freeform 11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35956" name="Group 116"/>
              <p:cNvGrpSpPr>
                <a:grpSpLocks/>
              </p:cNvGrpSpPr>
              <p:nvPr/>
            </p:nvGrpSpPr>
            <p:grpSpPr bwMode="auto">
              <a:xfrm>
                <a:off x="3010" y="684"/>
                <a:ext cx="910" cy="818"/>
                <a:chOff x="1373" y="2671"/>
                <a:chExt cx="910" cy="818"/>
              </a:xfrm>
            </p:grpSpPr>
            <p:sp>
              <p:nvSpPr>
                <p:cNvPr id="35957" name="Freeform 11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58" name="Freeform 11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59" name="Freeform 11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60" name="Freeform 12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35961" name="Group 121"/>
              <p:cNvGrpSpPr>
                <a:grpSpLocks/>
              </p:cNvGrpSpPr>
              <p:nvPr/>
            </p:nvGrpSpPr>
            <p:grpSpPr bwMode="auto">
              <a:xfrm>
                <a:off x="3477" y="1377"/>
                <a:ext cx="910" cy="818"/>
                <a:chOff x="1373" y="2671"/>
                <a:chExt cx="910" cy="818"/>
              </a:xfrm>
            </p:grpSpPr>
            <p:sp>
              <p:nvSpPr>
                <p:cNvPr id="35962" name="Freeform 12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63" name="Freeform 12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64" name="Freeform 12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65" name="Freeform 12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35966" name="Group 126"/>
              <p:cNvGrpSpPr>
                <a:grpSpLocks/>
              </p:cNvGrpSpPr>
              <p:nvPr/>
            </p:nvGrpSpPr>
            <p:grpSpPr bwMode="auto">
              <a:xfrm>
                <a:off x="4178" y="943"/>
                <a:ext cx="910" cy="818"/>
                <a:chOff x="1373" y="2671"/>
                <a:chExt cx="910" cy="818"/>
              </a:xfrm>
            </p:grpSpPr>
            <p:sp>
              <p:nvSpPr>
                <p:cNvPr id="35967" name="Freeform 12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68" name="Freeform 12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69" name="Freeform 12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70" name="Freeform 13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35971" name="Freeform 131"/>
              <p:cNvSpPr>
                <a:spLocks/>
              </p:cNvSpPr>
              <p:nvPr/>
            </p:nvSpPr>
            <p:spPr bwMode="hidden">
              <a:xfrm>
                <a:off x="4954" y="84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72" name="Freeform 132"/>
              <p:cNvSpPr>
                <a:spLocks/>
              </p:cNvSpPr>
              <p:nvPr/>
            </p:nvSpPr>
            <p:spPr bwMode="hidden">
              <a:xfrm rot="17783459">
                <a:off x="5404" y="92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73" name="Freeform 133"/>
              <p:cNvSpPr>
                <a:spLocks/>
              </p:cNvSpPr>
              <p:nvPr/>
            </p:nvSpPr>
            <p:spPr bwMode="hidden">
              <a:xfrm>
                <a:off x="5129" y="129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74" name="Freeform 134"/>
              <p:cNvSpPr>
                <a:spLocks/>
              </p:cNvSpPr>
              <p:nvPr/>
            </p:nvSpPr>
            <p:spPr bwMode="hidden">
              <a:xfrm>
                <a:off x="5301" y="56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75" name="Freeform 135"/>
              <p:cNvSpPr>
                <a:spLocks/>
              </p:cNvSpPr>
              <p:nvPr/>
            </p:nvSpPr>
            <p:spPr bwMode="hidden">
              <a:xfrm>
                <a:off x="3678" y="38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76" name="Freeform 136"/>
              <p:cNvSpPr>
                <a:spLocks/>
              </p:cNvSpPr>
              <p:nvPr/>
            </p:nvSpPr>
            <p:spPr bwMode="hidden">
              <a:xfrm rot="17783459">
                <a:off x="4193" y="54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77" name="Freeform 137"/>
              <p:cNvSpPr>
                <a:spLocks/>
              </p:cNvSpPr>
              <p:nvPr/>
            </p:nvSpPr>
            <p:spPr bwMode="hidden">
              <a:xfrm>
                <a:off x="3852" y="815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78" name="Freeform 138"/>
              <p:cNvSpPr>
                <a:spLocks/>
              </p:cNvSpPr>
              <p:nvPr/>
            </p:nvSpPr>
            <p:spPr bwMode="hidden">
              <a:xfrm>
                <a:off x="4024" y="234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79" name="Freeform 139"/>
              <p:cNvSpPr>
                <a:spLocks/>
              </p:cNvSpPr>
              <p:nvPr/>
            </p:nvSpPr>
            <p:spPr bwMode="hidden">
              <a:xfrm>
                <a:off x="4479" y="29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80" name="Freeform 140"/>
              <p:cNvSpPr>
                <a:spLocks/>
              </p:cNvSpPr>
              <p:nvPr/>
            </p:nvSpPr>
            <p:spPr bwMode="hidden">
              <a:xfrm rot="17783459">
                <a:off x="3751" y="-6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81" name="Freeform 141"/>
              <p:cNvSpPr>
                <a:spLocks/>
              </p:cNvSpPr>
              <p:nvPr/>
            </p:nvSpPr>
            <p:spPr bwMode="hidden">
              <a:xfrm>
                <a:off x="3351" y="8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82" name="Freeform 142"/>
              <p:cNvSpPr>
                <a:spLocks/>
              </p:cNvSpPr>
              <p:nvPr/>
            </p:nvSpPr>
            <p:spPr bwMode="hidden">
              <a:xfrm>
                <a:off x="4341" y="-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83" name="Freeform 143"/>
              <p:cNvSpPr>
                <a:spLocks/>
              </p:cNvSpPr>
              <p:nvPr/>
            </p:nvSpPr>
            <p:spPr bwMode="hidden">
              <a:xfrm>
                <a:off x="4756" y="-70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84" name="Freeform 144"/>
              <p:cNvSpPr>
                <a:spLocks/>
              </p:cNvSpPr>
              <p:nvPr/>
            </p:nvSpPr>
            <p:spPr bwMode="hidden">
              <a:xfrm rot="17783459">
                <a:off x="5404" y="40"/>
                <a:ext cx="355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85" name="Freeform 145"/>
              <p:cNvSpPr>
                <a:spLocks/>
              </p:cNvSpPr>
              <p:nvPr/>
            </p:nvSpPr>
            <p:spPr bwMode="hidden">
              <a:xfrm>
                <a:off x="4829" y="531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86" name="Freeform 146"/>
              <p:cNvSpPr>
                <a:spLocks/>
              </p:cNvSpPr>
              <p:nvPr/>
            </p:nvSpPr>
            <p:spPr bwMode="hidden">
              <a:xfrm>
                <a:off x="5059" y="267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5987" name="Group 147"/>
              <p:cNvGrpSpPr>
                <a:grpSpLocks/>
              </p:cNvGrpSpPr>
              <p:nvPr/>
            </p:nvGrpSpPr>
            <p:grpSpPr bwMode="auto">
              <a:xfrm>
                <a:off x="4930" y="1978"/>
                <a:ext cx="910" cy="818"/>
                <a:chOff x="1373" y="2671"/>
                <a:chExt cx="910" cy="818"/>
              </a:xfrm>
            </p:grpSpPr>
            <p:sp>
              <p:nvSpPr>
                <p:cNvPr id="35988" name="Freeform 14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89" name="Freeform 14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90" name="Freeform 15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5991" name="Freeform 15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35992" name="Freeform 152"/>
              <p:cNvSpPr>
                <a:spLocks/>
              </p:cNvSpPr>
              <p:nvPr/>
            </p:nvSpPr>
            <p:spPr bwMode="hidden">
              <a:xfrm rot="17783459">
                <a:off x="4552" y="220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93" name="Freeform 153"/>
              <p:cNvSpPr>
                <a:spLocks/>
              </p:cNvSpPr>
              <p:nvPr/>
            </p:nvSpPr>
            <p:spPr bwMode="hidden">
              <a:xfrm>
                <a:off x="4246" y="2585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94" name="Freeform 154"/>
              <p:cNvSpPr>
                <a:spLocks/>
              </p:cNvSpPr>
              <p:nvPr/>
            </p:nvSpPr>
            <p:spPr bwMode="hidden">
              <a:xfrm rot="17783459">
                <a:off x="4594" y="314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95" name="Freeform 155"/>
              <p:cNvSpPr>
                <a:spLocks/>
              </p:cNvSpPr>
              <p:nvPr/>
            </p:nvSpPr>
            <p:spPr bwMode="hidden">
              <a:xfrm>
                <a:off x="4194" y="2985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96" name="Freeform 156"/>
              <p:cNvSpPr>
                <a:spLocks/>
              </p:cNvSpPr>
              <p:nvPr/>
            </p:nvSpPr>
            <p:spPr bwMode="hidden">
              <a:xfrm>
                <a:off x="4642" y="267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97" name="Freeform 157"/>
              <p:cNvSpPr>
                <a:spLocks/>
              </p:cNvSpPr>
              <p:nvPr/>
            </p:nvSpPr>
            <p:spPr bwMode="hidden">
              <a:xfrm>
                <a:off x="3820" y="261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5998" name="Group 158"/>
              <p:cNvGrpSpPr>
                <a:grpSpLocks/>
              </p:cNvGrpSpPr>
              <p:nvPr/>
            </p:nvGrpSpPr>
            <p:grpSpPr bwMode="auto">
              <a:xfrm>
                <a:off x="4914" y="2763"/>
                <a:ext cx="910" cy="818"/>
                <a:chOff x="1373" y="2671"/>
                <a:chExt cx="910" cy="818"/>
              </a:xfrm>
            </p:grpSpPr>
            <p:sp>
              <p:nvSpPr>
                <p:cNvPr id="35999" name="Freeform 15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6000" name="Freeform 16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6001" name="Freeform 16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6002" name="Freeform 16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36003" name="Freeform 163"/>
              <p:cNvSpPr>
                <a:spLocks/>
              </p:cNvSpPr>
              <p:nvPr/>
            </p:nvSpPr>
            <p:spPr bwMode="hidden">
              <a:xfrm>
                <a:off x="4906" y="3552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04" name="Freeform 164"/>
              <p:cNvSpPr>
                <a:spLocks/>
              </p:cNvSpPr>
              <p:nvPr/>
            </p:nvSpPr>
            <p:spPr bwMode="hidden">
              <a:xfrm rot="17783459">
                <a:off x="5372" y="388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05" name="Freeform 165"/>
              <p:cNvSpPr>
                <a:spLocks/>
              </p:cNvSpPr>
              <p:nvPr/>
            </p:nvSpPr>
            <p:spPr bwMode="hidden">
              <a:xfrm>
                <a:off x="4880" y="397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06" name="Freeform 166"/>
              <p:cNvSpPr>
                <a:spLocks/>
              </p:cNvSpPr>
              <p:nvPr/>
            </p:nvSpPr>
            <p:spPr bwMode="hidden">
              <a:xfrm>
                <a:off x="5345" y="354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36012" name="Group 172"/>
            <p:cNvGrpSpPr>
              <a:grpSpLocks/>
            </p:cNvGrpSpPr>
            <p:nvPr/>
          </p:nvGrpSpPr>
          <p:grpSpPr bwMode="auto">
            <a:xfrm>
              <a:off x="240" y="1200"/>
              <a:ext cx="1145" cy="512"/>
              <a:chOff x="108" y="129"/>
              <a:chExt cx="1145" cy="512"/>
            </a:xfrm>
          </p:grpSpPr>
          <p:sp>
            <p:nvSpPr>
              <p:cNvPr id="36013" name="Freeform 173"/>
              <p:cNvSpPr>
                <a:spLocks/>
              </p:cNvSpPr>
              <p:nvPr/>
            </p:nvSpPr>
            <p:spPr bwMode="auto">
              <a:xfrm>
                <a:off x="108" y="188"/>
                <a:ext cx="75" cy="453"/>
              </a:xfrm>
              <a:custGeom>
                <a:avLst/>
                <a:gdLst>
                  <a:gd name="T0" fmla="*/ 47 w 66"/>
                  <a:gd name="T1" fmla="*/ 0 h 401"/>
                  <a:gd name="T2" fmla="*/ 23 w 66"/>
                  <a:gd name="T3" fmla="*/ 12 h 401"/>
                  <a:gd name="T4" fmla="*/ 8 w 66"/>
                  <a:gd name="T5" fmla="*/ 53 h 401"/>
                  <a:gd name="T6" fmla="*/ 8 w 66"/>
                  <a:gd name="T7" fmla="*/ 80 h 401"/>
                  <a:gd name="T8" fmla="*/ 0 w 66"/>
                  <a:gd name="T9" fmla="*/ 108 h 401"/>
                  <a:gd name="T10" fmla="*/ 9 w 66"/>
                  <a:gd name="T11" fmla="*/ 140 h 401"/>
                  <a:gd name="T12" fmla="*/ 15 w 66"/>
                  <a:gd name="T13" fmla="*/ 179 h 401"/>
                  <a:gd name="T14" fmla="*/ 15 w 66"/>
                  <a:gd name="T15" fmla="*/ 230 h 401"/>
                  <a:gd name="T16" fmla="*/ 9 w 66"/>
                  <a:gd name="T17" fmla="*/ 269 h 401"/>
                  <a:gd name="T18" fmla="*/ 12 w 66"/>
                  <a:gd name="T19" fmla="*/ 293 h 401"/>
                  <a:gd name="T20" fmla="*/ 24 w 66"/>
                  <a:gd name="T21" fmla="*/ 324 h 401"/>
                  <a:gd name="T22" fmla="*/ 41 w 66"/>
                  <a:gd name="T23" fmla="*/ 383 h 401"/>
                  <a:gd name="T24" fmla="*/ 51 w 66"/>
                  <a:gd name="T25" fmla="*/ 401 h 401"/>
                  <a:gd name="T26" fmla="*/ 63 w 66"/>
                  <a:gd name="T27" fmla="*/ 401 h 401"/>
                  <a:gd name="T28" fmla="*/ 66 w 66"/>
                  <a:gd name="T29" fmla="*/ 381 h 401"/>
                  <a:gd name="T30" fmla="*/ 54 w 66"/>
                  <a:gd name="T31" fmla="*/ 347 h 401"/>
                  <a:gd name="T32" fmla="*/ 38 w 66"/>
                  <a:gd name="T33" fmla="*/ 306 h 401"/>
                  <a:gd name="T34" fmla="*/ 32 w 66"/>
                  <a:gd name="T35" fmla="*/ 272 h 401"/>
                  <a:gd name="T36" fmla="*/ 38 w 66"/>
                  <a:gd name="T37" fmla="*/ 240 h 401"/>
                  <a:gd name="T38" fmla="*/ 42 w 66"/>
                  <a:gd name="T39" fmla="*/ 204 h 401"/>
                  <a:gd name="T40" fmla="*/ 39 w 66"/>
                  <a:gd name="T41" fmla="*/ 161 h 401"/>
                  <a:gd name="T42" fmla="*/ 32 w 66"/>
                  <a:gd name="T43" fmla="*/ 125 h 401"/>
                  <a:gd name="T44" fmla="*/ 26 w 66"/>
                  <a:gd name="T45" fmla="*/ 101 h 401"/>
                  <a:gd name="T46" fmla="*/ 32 w 66"/>
                  <a:gd name="T47" fmla="*/ 80 h 401"/>
                  <a:gd name="T48" fmla="*/ 32 w 66"/>
                  <a:gd name="T49" fmla="*/ 59 h 401"/>
                  <a:gd name="T50" fmla="*/ 36 w 66"/>
                  <a:gd name="T51" fmla="*/ 38 h 401"/>
                  <a:gd name="T52" fmla="*/ 48 w 66"/>
                  <a:gd name="T53" fmla="*/ 17 h 401"/>
                  <a:gd name="T54" fmla="*/ 47 w 66"/>
                  <a:gd name="T5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14" name="Freeform 174"/>
              <p:cNvSpPr>
                <a:spLocks/>
              </p:cNvSpPr>
              <p:nvPr/>
            </p:nvSpPr>
            <p:spPr bwMode="auto">
              <a:xfrm>
                <a:off x="249" y="129"/>
                <a:ext cx="1004" cy="49"/>
              </a:xfrm>
              <a:custGeom>
                <a:avLst/>
                <a:gdLst>
                  <a:gd name="T0" fmla="*/ 7 w 888"/>
                  <a:gd name="T1" fmla="*/ 24 h 43"/>
                  <a:gd name="T2" fmla="*/ 46 w 888"/>
                  <a:gd name="T3" fmla="*/ 16 h 43"/>
                  <a:gd name="T4" fmla="*/ 91 w 888"/>
                  <a:gd name="T5" fmla="*/ 9 h 43"/>
                  <a:gd name="T6" fmla="*/ 124 w 888"/>
                  <a:gd name="T7" fmla="*/ 7 h 43"/>
                  <a:gd name="T8" fmla="*/ 195 w 888"/>
                  <a:gd name="T9" fmla="*/ 9 h 43"/>
                  <a:gd name="T10" fmla="*/ 259 w 888"/>
                  <a:gd name="T11" fmla="*/ 12 h 43"/>
                  <a:gd name="T12" fmla="*/ 304 w 888"/>
                  <a:gd name="T13" fmla="*/ 12 h 43"/>
                  <a:gd name="T14" fmla="*/ 340 w 888"/>
                  <a:gd name="T15" fmla="*/ 7 h 43"/>
                  <a:gd name="T16" fmla="*/ 355 w 888"/>
                  <a:gd name="T17" fmla="*/ 3 h 43"/>
                  <a:gd name="T18" fmla="*/ 384 w 888"/>
                  <a:gd name="T19" fmla="*/ 4 h 43"/>
                  <a:gd name="T20" fmla="*/ 436 w 888"/>
                  <a:gd name="T21" fmla="*/ 10 h 43"/>
                  <a:gd name="T22" fmla="*/ 475 w 888"/>
                  <a:gd name="T23" fmla="*/ 19 h 43"/>
                  <a:gd name="T24" fmla="*/ 523 w 888"/>
                  <a:gd name="T25" fmla="*/ 22 h 43"/>
                  <a:gd name="T26" fmla="*/ 574 w 888"/>
                  <a:gd name="T27" fmla="*/ 18 h 43"/>
                  <a:gd name="T28" fmla="*/ 621 w 888"/>
                  <a:gd name="T29" fmla="*/ 15 h 43"/>
                  <a:gd name="T30" fmla="*/ 655 w 888"/>
                  <a:gd name="T31" fmla="*/ 18 h 43"/>
                  <a:gd name="T32" fmla="*/ 696 w 888"/>
                  <a:gd name="T33" fmla="*/ 19 h 43"/>
                  <a:gd name="T34" fmla="*/ 729 w 888"/>
                  <a:gd name="T35" fmla="*/ 22 h 43"/>
                  <a:gd name="T36" fmla="*/ 766 w 888"/>
                  <a:gd name="T37" fmla="*/ 15 h 43"/>
                  <a:gd name="T38" fmla="*/ 795 w 888"/>
                  <a:gd name="T39" fmla="*/ 10 h 43"/>
                  <a:gd name="T40" fmla="*/ 820 w 888"/>
                  <a:gd name="T41" fmla="*/ 1 h 43"/>
                  <a:gd name="T42" fmla="*/ 852 w 888"/>
                  <a:gd name="T43" fmla="*/ 0 h 43"/>
                  <a:gd name="T44" fmla="*/ 882 w 888"/>
                  <a:gd name="T45" fmla="*/ 4 h 43"/>
                  <a:gd name="T46" fmla="*/ 888 w 888"/>
                  <a:gd name="T47" fmla="*/ 13 h 43"/>
                  <a:gd name="T48" fmla="*/ 879 w 888"/>
                  <a:gd name="T49" fmla="*/ 21 h 43"/>
                  <a:gd name="T50" fmla="*/ 864 w 888"/>
                  <a:gd name="T51" fmla="*/ 22 h 43"/>
                  <a:gd name="T52" fmla="*/ 847 w 888"/>
                  <a:gd name="T53" fmla="*/ 21 h 43"/>
                  <a:gd name="T54" fmla="*/ 804 w 888"/>
                  <a:gd name="T55" fmla="*/ 28 h 43"/>
                  <a:gd name="T56" fmla="*/ 774 w 888"/>
                  <a:gd name="T57" fmla="*/ 42 h 43"/>
                  <a:gd name="T58" fmla="*/ 759 w 888"/>
                  <a:gd name="T59" fmla="*/ 43 h 43"/>
                  <a:gd name="T60" fmla="*/ 726 w 888"/>
                  <a:gd name="T61" fmla="*/ 40 h 43"/>
                  <a:gd name="T62" fmla="*/ 699 w 888"/>
                  <a:gd name="T63" fmla="*/ 39 h 43"/>
                  <a:gd name="T64" fmla="*/ 619 w 888"/>
                  <a:gd name="T65" fmla="*/ 40 h 43"/>
                  <a:gd name="T66" fmla="*/ 582 w 888"/>
                  <a:gd name="T67" fmla="*/ 43 h 43"/>
                  <a:gd name="T68" fmla="*/ 531 w 888"/>
                  <a:gd name="T69" fmla="*/ 43 h 43"/>
                  <a:gd name="T70" fmla="*/ 492 w 888"/>
                  <a:gd name="T71" fmla="*/ 39 h 43"/>
                  <a:gd name="T72" fmla="*/ 459 w 888"/>
                  <a:gd name="T73" fmla="*/ 36 h 43"/>
                  <a:gd name="T74" fmla="*/ 432 w 888"/>
                  <a:gd name="T75" fmla="*/ 37 h 43"/>
                  <a:gd name="T76" fmla="*/ 417 w 888"/>
                  <a:gd name="T77" fmla="*/ 37 h 43"/>
                  <a:gd name="T78" fmla="*/ 397 w 888"/>
                  <a:gd name="T79" fmla="*/ 33 h 43"/>
                  <a:gd name="T80" fmla="*/ 373 w 888"/>
                  <a:gd name="T81" fmla="*/ 25 h 43"/>
                  <a:gd name="T82" fmla="*/ 361 w 888"/>
                  <a:gd name="T83" fmla="*/ 27 h 43"/>
                  <a:gd name="T84" fmla="*/ 328 w 888"/>
                  <a:gd name="T85" fmla="*/ 31 h 43"/>
                  <a:gd name="T86" fmla="*/ 304 w 888"/>
                  <a:gd name="T87" fmla="*/ 36 h 43"/>
                  <a:gd name="T88" fmla="*/ 285 w 888"/>
                  <a:gd name="T89" fmla="*/ 31 h 43"/>
                  <a:gd name="T90" fmla="*/ 267 w 888"/>
                  <a:gd name="T91" fmla="*/ 31 h 43"/>
                  <a:gd name="T92" fmla="*/ 241 w 888"/>
                  <a:gd name="T93" fmla="*/ 33 h 43"/>
                  <a:gd name="T94" fmla="*/ 205 w 888"/>
                  <a:gd name="T95" fmla="*/ 33 h 43"/>
                  <a:gd name="T96" fmla="*/ 157 w 888"/>
                  <a:gd name="T97" fmla="*/ 28 h 43"/>
                  <a:gd name="T98" fmla="*/ 102 w 888"/>
                  <a:gd name="T99" fmla="*/ 27 h 43"/>
                  <a:gd name="T100" fmla="*/ 51 w 888"/>
                  <a:gd name="T101" fmla="*/ 33 h 43"/>
                  <a:gd name="T102" fmla="*/ 24 w 888"/>
                  <a:gd name="T103" fmla="*/ 42 h 43"/>
                  <a:gd name="T104" fmla="*/ 9 w 888"/>
                  <a:gd name="T105" fmla="*/ 40 h 43"/>
                  <a:gd name="T106" fmla="*/ 0 w 888"/>
                  <a:gd name="T107" fmla="*/ 34 h 43"/>
                  <a:gd name="T108" fmla="*/ 7 w 888"/>
                  <a:gd name="T10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36015" name="Group 175"/>
            <p:cNvGrpSpPr>
              <a:grpSpLocks/>
            </p:cNvGrpSpPr>
            <p:nvPr userDrawn="1"/>
          </p:nvGrpSpPr>
          <p:grpSpPr bwMode="auto">
            <a:xfrm flipV="1">
              <a:off x="0" y="4063"/>
              <a:ext cx="5760" cy="257"/>
              <a:chOff x="0" y="0"/>
              <a:chExt cx="5762" cy="305"/>
            </a:xfrm>
          </p:grpSpPr>
          <p:sp>
            <p:nvSpPr>
              <p:cNvPr id="36016" name="Freeform 176"/>
              <p:cNvSpPr>
                <a:spLocks/>
              </p:cNvSpPr>
              <p:nvPr/>
            </p:nvSpPr>
            <p:spPr bwMode="ltGray">
              <a:xfrm>
                <a:off x="1" y="0"/>
                <a:ext cx="5761" cy="305"/>
              </a:xfrm>
              <a:custGeom>
                <a:avLst/>
                <a:gdLst>
                  <a:gd name="T0" fmla="*/ 5126 w 5126"/>
                  <a:gd name="T1" fmla="*/ 2 h 305"/>
                  <a:gd name="T2" fmla="*/ 5126 w 5126"/>
                  <a:gd name="T3" fmla="*/ 276 h 305"/>
                  <a:gd name="T4" fmla="*/ 5037 w 5126"/>
                  <a:gd name="T5" fmla="*/ 278 h 305"/>
                  <a:gd name="T6" fmla="*/ 4914 w 5126"/>
                  <a:gd name="T7" fmla="*/ 300 h 305"/>
                  <a:gd name="T8" fmla="*/ 4847 w 5126"/>
                  <a:gd name="T9" fmla="*/ 296 h 305"/>
                  <a:gd name="T10" fmla="*/ 4648 w 5126"/>
                  <a:gd name="T11" fmla="*/ 273 h 305"/>
                  <a:gd name="T12" fmla="*/ 4508 w 5126"/>
                  <a:gd name="T13" fmla="*/ 264 h 305"/>
                  <a:gd name="T14" fmla="*/ 4245 w 5126"/>
                  <a:gd name="T15" fmla="*/ 287 h 305"/>
                  <a:gd name="T16" fmla="*/ 3983 w 5126"/>
                  <a:gd name="T17" fmla="*/ 291 h 305"/>
                  <a:gd name="T18" fmla="*/ 3640 w 5126"/>
                  <a:gd name="T19" fmla="*/ 282 h 305"/>
                  <a:gd name="T20" fmla="*/ 3346 w 5126"/>
                  <a:gd name="T21" fmla="*/ 287 h 305"/>
                  <a:gd name="T22" fmla="*/ 3165 w 5126"/>
                  <a:gd name="T23" fmla="*/ 305 h 305"/>
                  <a:gd name="T24" fmla="*/ 2848 w 5126"/>
                  <a:gd name="T25" fmla="*/ 269 h 305"/>
                  <a:gd name="T26" fmla="*/ 2618 w 5126"/>
                  <a:gd name="T27" fmla="*/ 260 h 305"/>
                  <a:gd name="T28" fmla="*/ 2360 w 5126"/>
                  <a:gd name="T29" fmla="*/ 273 h 305"/>
                  <a:gd name="T30" fmla="*/ 2007 w 5126"/>
                  <a:gd name="T31" fmla="*/ 282 h 305"/>
                  <a:gd name="T32" fmla="*/ 1786 w 5126"/>
                  <a:gd name="T33" fmla="*/ 287 h 305"/>
                  <a:gd name="T34" fmla="*/ 1686 w 5126"/>
                  <a:gd name="T35" fmla="*/ 296 h 305"/>
                  <a:gd name="T36" fmla="*/ 1528 w 5126"/>
                  <a:gd name="T37" fmla="*/ 273 h 305"/>
                  <a:gd name="T38" fmla="*/ 1334 w 5126"/>
                  <a:gd name="T39" fmla="*/ 287 h 305"/>
                  <a:gd name="T40" fmla="*/ 1185 w 5126"/>
                  <a:gd name="T41" fmla="*/ 282 h 305"/>
                  <a:gd name="T42" fmla="*/ 1081 w 5126"/>
                  <a:gd name="T43" fmla="*/ 291 h 305"/>
                  <a:gd name="T44" fmla="*/ 968 w 5126"/>
                  <a:gd name="T45" fmla="*/ 282 h 305"/>
                  <a:gd name="T46" fmla="*/ 827 w 5126"/>
                  <a:gd name="T47" fmla="*/ 273 h 305"/>
                  <a:gd name="T48" fmla="*/ 701 w 5126"/>
                  <a:gd name="T49" fmla="*/ 273 h 305"/>
                  <a:gd name="T50" fmla="*/ 583 w 5126"/>
                  <a:gd name="T51" fmla="*/ 291 h 305"/>
                  <a:gd name="T52" fmla="*/ 484 w 5126"/>
                  <a:gd name="T53" fmla="*/ 278 h 305"/>
                  <a:gd name="T54" fmla="*/ 335 w 5126"/>
                  <a:gd name="T55" fmla="*/ 251 h 305"/>
                  <a:gd name="T56" fmla="*/ 172 w 5126"/>
                  <a:gd name="T57" fmla="*/ 260 h 305"/>
                  <a:gd name="T58" fmla="*/ 77 w 5126"/>
                  <a:gd name="T59" fmla="*/ 251 h 305"/>
                  <a:gd name="T60" fmla="*/ 0 w 5126"/>
                  <a:gd name="T61" fmla="*/ 237 h 305"/>
                  <a:gd name="T62" fmla="*/ 0 w 5126"/>
                  <a:gd name="T63" fmla="*/ 0 h 305"/>
                  <a:gd name="T64" fmla="*/ 5126 w 5126"/>
                  <a:gd name="T65" fmla="*/ 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26" h="305">
                    <a:moveTo>
                      <a:pt x="5126" y="2"/>
                    </a:moveTo>
                    <a:lnTo>
                      <a:pt x="5126" y="276"/>
                    </a:lnTo>
                    <a:lnTo>
                      <a:pt x="5037" y="278"/>
                    </a:lnTo>
                    <a:lnTo>
                      <a:pt x="4914" y="300"/>
                    </a:lnTo>
                    <a:lnTo>
                      <a:pt x="4847" y="296"/>
                    </a:lnTo>
                    <a:lnTo>
                      <a:pt x="4648" y="273"/>
                    </a:lnTo>
                    <a:lnTo>
                      <a:pt x="4508" y="264"/>
                    </a:lnTo>
                    <a:lnTo>
                      <a:pt x="4245" y="287"/>
                    </a:lnTo>
                    <a:lnTo>
                      <a:pt x="3983" y="291"/>
                    </a:lnTo>
                    <a:lnTo>
                      <a:pt x="3640" y="282"/>
                    </a:lnTo>
                    <a:lnTo>
                      <a:pt x="3346" y="287"/>
                    </a:lnTo>
                    <a:lnTo>
                      <a:pt x="3165" y="305"/>
                    </a:lnTo>
                    <a:lnTo>
                      <a:pt x="2848" y="269"/>
                    </a:lnTo>
                    <a:lnTo>
                      <a:pt x="2618" y="260"/>
                    </a:lnTo>
                    <a:lnTo>
                      <a:pt x="2360" y="273"/>
                    </a:lnTo>
                    <a:lnTo>
                      <a:pt x="2007" y="282"/>
                    </a:lnTo>
                    <a:lnTo>
                      <a:pt x="1786" y="287"/>
                    </a:lnTo>
                    <a:lnTo>
                      <a:pt x="1686" y="296"/>
                    </a:lnTo>
                    <a:lnTo>
                      <a:pt x="1528" y="273"/>
                    </a:lnTo>
                    <a:lnTo>
                      <a:pt x="1334" y="287"/>
                    </a:lnTo>
                    <a:lnTo>
                      <a:pt x="1185" y="282"/>
                    </a:lnTo>
                    <a:lnTo>
                      <a:pt x="1081" y="291"/>
                    </a:lnTo>
                    <a:lnTo>
                      <a:pt x="968" y="282"/>
                    </a:lnTo>
                    <a:lnTo>
                      <a:pt x="827" y="273"/>
                    </a:lnTo>
                    <a:lnTo>
                      <a:pt x="701" y="273"/>
                    </a:lnTo>
                    <a:lnTo>
                      <a:pt x="583" y="291"/>
                    </a:lnTo>
                    <a:lnTo>
                      <a:pt x="484" y="278"/>
                    </a:lnTo>
                    <a:lnTo>
                      <a:pt x="335" y="251"/>
                    </a:lnTo>
                    <a:lnTo>
                      <a:pt x="172" y="260"/>
                    </a:lnTo>
                    <a:lnTo>
                      <a:pt x="77" y="251"/>
                    </a:lnTo>
                    <a:lnTo>
                      <a:pt x="0" y="237"/>
                    </a:lnTo>
                    <a:lnTo>
                      <a:pt x="0" y="0"/>
                    </a:lnTo>
                    <a:lnTo>
                      <a:pt x="512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17" name="Freeform 177"/>
              <p:cNvSpPr>
                <a:spLocks/>
              </p:cNvSpPr>
              <p:nvPr/>
            </p:nvSpPr>
            <p:spPr bwMode="ltGray">
              <a:xfrm>
                <a:off x="0" y="154"/>
                <a:ext cx="212" cy="107"/>
              </a:xfrm>
              <a:custGeom>
                <a:avLst/>
                <a:gdLst>
                  <a:gd name="T0" fmla="*/ 0 w 167"/>
                  <a:gd name="T1" fmla="*/ 74 h 95"/>
                  <a:gd name="T2" fmla="*/ 2 w 167"/>
                  <a:gd name="T3" fmla="*/ 30 h 95"/>
                  <a:gd name="T4" fmla="*/ 23 w 167"/>
                  <a:gd name="T5" fmla="*/ 12 h 95"/>
                  <a:gd name="T6" fmla="*/ 53 w 167"/>
                  <a:gd name="T7" fmla="*/ 2 h 95"/>
                  <a:gd name="T8" fmla="*/ 81 w 167"/>
                  <a:gd name="T9" fmla="*/ 0 h 95"/>
                  <a:gd name="T10" fmla="*/ 123 w 167"/>
                  <a:gd name="T11" fmla="*/ 11 h 95"/>
                  <a:gd name="T12" fmla="*/ 147 w 167"/>
                  <a:gd name="T13" fmla="*/ 30 h 95"/>
                  <a:gd name="T14" fmla="*/ 162 w 167"/>
                  <a:gd name="T15" fmla="*/ 59 h 95"/>
                  <a:gd name="T16" fmla="*/ 165 w 167"/>
                  <a:gd name="T17" fmla="*/ 80 h 95"/>
                  <a:gd name="T18" fmla="*/ 167 w 167"/>
                  <a:gd name="T19" fmla="*/ 92 h 95"/>
                  <a:gd name="T20" fmla="*/ 156 w 167"/>
                  <a:gd name="T21" fmla="*/ 95 h 95"/>
                  <a:gd name="T22" fmla="*/ 77 w 167"/>
                  <a:gd name="T23" fmla="*/ 87 h 95"/>
                  <a:gd name="T24" fmla="*/ 0 w 167"/>
                  <a:gd name="T25" fmla="*/ 7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95">
                    <a:moveTo>
                      <a:pt x="0" y="74"/>
                    </a:moveTo>
                    <a:lnTo>
                      <a:pt x="2" y="30"/>
                    </a:lnTo>
                    <a:lnTo>
                      <a:pt x="23" y="12"/>
                    </a:lnTo>
                    <a:lnTo>
                      <a:pt x="53" y="2"/>
                    </a:lnTo>
                    <a:lnTo>
                      <a:pt x="81" y="0"/>
                    </a:lnTo>
                    <a:lnTo>
                      <a:pt x="123" y="11"/>
                    </a:lnTo>
                    <a:lnTo>
                      <a:pt x="147" y="30"/>
                    </a:lnTo>
                    <a:lnTo>
                      <a:pt x="162" y="59"/>
                    </a:lnTo>
                    <a:lnTo>
                      <a:pt x="165" y="80"/>
                    </a:lnTo>
                    <a:lnTo>
                      <a:pt x="167" y="92"/>
                    </a:lnTo>
                    <a:lnTo>
                      <a:pt x="156" y="95"/>
                    </a:lnTo>
                    <a:lnTo>
                      <a:pt x="77" y="8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18" name="Freeform 178"/>
              <p:cNvSpPr>
                <a:spLocks/>
              </p:cNvSpPr>
              <p:nvPr/>
            </p:nvSpPr>
            <p:spPr bwMode="ltGray">
              <a:xfrm>
                <a:off x="312" y="1"/>
                <a:ext cx="1036" cy="141"/>
              </a:xfrm>
              <a:custGeom>
                <a:avLst/>
                <a:gdLst>
                  <a:gd name="T0" fmla="*/ 0 w 921"/>
                  <a:gd name="T1" fmla="*/ 141 h 141"/>
                  <a:gd name="T2" fmla="*/ 41 w 921"/>
                  <a:gd name="T3" fmla="*/ 88 h 141"/>
                  <a:gd name="T4" fmla="*/ 70 w 921"/>
                  <a:gd name="T5" fmla="*/ 68 h 141"/>
                  <a:gd name="T6" fmla="*/ 135 w 921"/>
                  <a:gd name="T7" fmla="*/ 44 h 141"/>
                  <a:gd name="T8" fmla="*/ 207 w 921"/>
                  <a:gd name="T9" fmla="*/ 33 h 141"/>
                  <a:gd name="T10" fmla="*/ 299 w 921"/>
                  <a:gd name="T11" fmla="*/ 34 h 141"/>
                  <a:gd name="T12" fmla="*/ 397 w 921"/>
                  <a:gd name="T13" fmla="*/ 46 h 141"/>
                  <a:gd name="T14" fmla="*/ 494 w 921"/>
                  <a:gd name="T15" fmla="*/ 60 h 141"/>
                  <a:gd name="T16" fmla="*/ 550 w 921"/>
                  <a:gd name="T17" fmla="*/ 63 h 141"/>
                  <a:gd name="T18" fmla="*/ 613 w 921"/>
                  <a:gd name="T19" fmla="*/ 61 h 141"/>
                  <a:gd name="T20" fmla="*/ 662 w 921"/>
                  <a:gd name="T21" fmla="*/ 51 h 141"/>
                  <a:gd name="T22" fmla="*/ 708 w 921"/>
                  <a:gd name="T23" fmla="*/ 33 h 141"/>
                  <a:gd name="T24" fmla="*/ 753 w 921"/>
                  <a:gd name="T25" fmla="*/ 0 h 141"/>
                  <a:gd name="T26" fmla="*/ 921 w 921"/>
                  <a:gd name="T27" fmla="*/ 1 h 141"/>
                  <a:gd name="T28" fmla="*/ 899 w 921"/>
                  <a:gd name="T29" fmla="*/ 39 h 141"/>
                  <a:gd name="T30" fmla="*/ 874 w 921"/>
                  <a:gd name="T31" fmla="*/ 67 h 141"/>
                  <a:gd name="T32" fmla="*/ 850 w 921"/>
                  <a:gd name="T33" fmla="*/ 81 h 141"/>
                  <a:gd name="T34" fmla="*/ 824 w 921"/>
                  <a:gd name="T35" fmla="*/ 95 h 141"/>
                  <a:gd name="T36" fmla="*/ 789 w 921"/>
                  <a:gd name="T37" fmla="*/ 107 h 141"/>
                  <a:gd name="T38" fmla="*/ 749 w 921"/>
                  <a:gd name="T39" fmla="*/ 114 h 141"/>
                  <a:gd name="T40" fmla="*/ 689 w 921"/>
                  <a:gd name="T41" fmla="*/ 121 h 141"/>
                  <a:gd name="T42" fmla="*/ 631 w 921"/>
                  <a:gd name="T43" fmla="*/ 121 h 141"/>
                  <a:gd name="T44" fmla="*/ 529 w 921"/>
                  <a:gd name="T45" fmla="*/ 114 h 141"/>
                  <a:gd name="T46" fmla="*/ 448 w 921"/>
                  <a:gd name="T47" fmla="*/ 102 h 141"/>
                  <a:gd name="T48" fmla="*/ 377 w 921"/>
                  <a:gd name="T49" fmla="*/ 91 h 141"/>
                  <a:gd name="T50" fmla="*/ 299 w 921"/>
                  <a:gd name="T51" fmla="*/ 87 h 141"/>
                  <a:gd name="T52" fmla="*/ 210 w 921"/>
                  <a:gd name="T53" fmla="*/ 94 h 141"/>
                  <a:gd name="T54" fmla="*/ 152 w 921"/>
                  <a:gd name="T55" fmla="*/ 105 h 141"/>
                  <a:gd name="T56" fmla="*/ 122 w 921"/>
                  <a:gd name="T57" fmla="*/ 107 h 141"/>
                  <a:gd name="T58" fmla="*/ 67 w 921"/>
                  <a:gd name="T59" fmla="*/ 114 h 141"/>
                  <a:gd name="T60" fmla="*/ 24 w 921"/>
                  <a:gd name="T61" fmla="*/ 127 h 141"/>
                  <a:gd name="T62" fmla="*/ 0 w 921"/>
                  <a:gd name="T63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1">
                    <a:moveTo>
                      <a:pt x="0" y="141"/>
                    </a:moveTo>
                    <a:lnTo>
                      <a:pt x="41" y="88"/>
                    </a:lnTo>
                    <a:lnTo>
                      <a:pt x="70" y="68"/>
                    </a:lnTo>
                    <a:lnTo>
                      <a:pt x="135" y="44"/>
                    </a:lnTo>
                    <a:lnTo>
                      <a:pt x="207" y="33"/>
                    </a:lnTo>
                    <a:lnTo>
                      <a:pt x="299" y="34"/>
                    </a:lnTo>
                    <a:lnTo>
                      <a:pt x="397" y="46"/>
                    </a:lnTo>
                    <a:lnTo>
                      <a:pt x="494" y="60"/>
                    </a:lnTo>
                    <a:lnTo>
                      <a:pt x="550" y="63"/>
                    </a:lnTo>
                    <a:lnTo>
                      <a:pt x="613" y="61"/>
                    </a:lnTo>
                    <a:lnTo>
                      <a:pt x="662" y="51"/>
                    </a:lnTo>
                    <a:lnTo>
                      <a:pt x="708" y="33"/>
                    </a:lnTo>
                    <a:lnTo>
                      <a:pt x="753" y="0"/>
                    </a:lnTo>
                    <a:lnTo>
                      <a:pt x="921" y="1"/>
                    </a:lnTo>
                    <a:lnTo>
                      <a:pt x="899" y="39"/>
                    </a:lnTo>
                    <a:lnTo>
                      <a:pt x="874" y="67"/>
                    </a:lnTo>
                    <a:lnTo>
                      <a:pt x="850" y="81"/>
                    </a:lnTo>
                    <a:lnTo>
                      <a:pt x="824" y="95"/>
                    </a:lnTo>
                    <a:lnTo>
                      <a:pt x="789" y="107"/>
                    </a:lnTo>
                    <a:lnTo>
                      <a:pt x="749" y="114"/>
                    </a:lnTo>
                    <a:lnTo>
                      <a:pt x="689" y="121"/>
                    </a:lnTo>
                    <a:lnTo>
                      <a:pt x="631" y="121"/>
                    </a:lnTo>
                    <a:lnTo>
                      <a:pt x="529" y="114"/>
                    </a:lnTo>
                    <a:lnTo>
                      <a:pt x="448" y="102"/>
                    </a:lnTo>
                    <a:lnTo>
                      <a:pt x="377" y="91"/>
                    </a:lnTo>
                    <a:lnTo>
                      <a:pt x="299" y="87"/>
                    </a:lnTo>
                    <a:lnTo>
                      <a:pt x="210" y="94"/>
                    </a:lnTo>
                    <a:lnTo>
                      <a:pt x="152" y="105"/>
                    </a:lnTo>
                    <a:lnTo>
                      <a:pt x="122" y="107"/>
                    </a:lnTo>
                    <a:lnTo>
                      <a:pt x="67" y="114"/>
                    </a:lnTo>
                    <a:lnTo>
                      <a:pt x="24" y="127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19" name="Freeform 179"/>
              <p:cNvSpPr>
                <a:spLocks/>
              </p:cNvSpPr>
              <p:nvPr/>
            </p:nvSpPr>
            <p:spPr bwMode="ltGray">
              <a:xfrm>
                <a:off x="1069" y="186"/>
                <a:ext cx="242" cy="102"/>
              </a:xfrm>
              <a:custGeom>
                <a:avLst/>
                <a:gdLst>
                  <a:gd name="T0" fmla="*/ 6 w 190"/>
                  <a:gd name="T1" fmla="*/ 73 h 90"/>
                  <a:gd name="T2" fmla="*/ 30 w 190"/>
                  <a:gd name="T3" fmla="*/ 52 h 90"/>
                  <a:gd name="T4" fmla="*/ 64 w 190"/>
                  <a:gd name="T5" fmla="*/ 30 h 90"/>
                  <a:gd name="T6" fmla="*/ 103 w 190"/>
                  <a:gd name="T7" fmla="*/ 12 h 90"/>
                  <a:gd name="T8" fmla="*/ 157 w 190"/>
                  <a:gd name="T9" fmla="*/ 0 h 90"/>
                  <a:gd name="T10" fmla="*/ 190 w 190"/>
                  <a:gd name="T11" fmla="*/ 0 h 90"/>
                  <a:gd name="T12" fmla="*/ 163 w 190"/>
                  <a:gd name="T13" fmla="*/ 13 h 90"/>
                  <a:gd name="T14" fmla="*/ 129 w 190"/>
                  <a:gd name="T15" fmla="*/ 33 h 90"/>
                  <a:gd name="T16" fmla="*/ 103 w 190"/>
                  <a:gd name="T17" fmla="*/ 55 h 90"/>
                  <a:gd name="T18" fmla="*/ 93 w 190"/>
                  <a:gd name="T19" fmla="*/ 75 h 90"/>
                  <a:gd name="T20" fmla="*/ 88 w 190"/>
                  <a:gd name="T21" fmla="*/ 90 h 90"/>
                  <a:gd name="T22" fmla="*/ 34 w 190"/>
                  <a:gd name="T23" fmla="*/ 87 h 90"/>
                  <a:gd name="T24" fmla="*/ 0 w 190"/>
                  <a:gd name="T25" fmla="*/ 84 h 90"/>
                  <a:gd name="T26" fmla="*/ 6 w 190"/>
                  <a:gd name="T27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0" h="90">
                    <a:moveTo>
                      <a:pt x="6" y="73"/>
                    </a:moveTo>
                    <a:lnTo>
                      <a:pt x="30" y="52"/>
                    </a:lnTo>
                    <a:lnTo>
                      <a:pt x="64" y="30"/>
                    </a:lnTo>
                    <a:lnTo>
                      <a:pt x="103" y="12"/>
                    </a:lnTo>
                    <a:lnTo>
                      <a:pt x="157" y="0"/>
                    </a:lnTo>
                    <a:lnTo>
                      <a:pt x="190" y="0"/>
                    </a:lnTo>
                    <a:lnTo>
                      <a:pt x="163" y="13"/>
                    </a:lnTo>
                    <a:lnTo>
                      <a:pt x="129" y="33"/>
                    </a:lnTo>
                    <a:lnTo>
                      <a:pt x="103" y="55"/>
                    </a:lnTo>
                    <a:lnTo>
                      <a:pt x="93" y="75"/>
                    </a:lnTo>
                    <a:lnTo>
                      <a:pt x="88" y="90"/>
                    </a:lnTo>
                    <a:lnTo>
                      <a:pt x="34" y="87"/>
                    </a:lnTo>
                    <a:lnTo>
                      <a:pt x="0" y="84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20" name="Freeform 180"/>
              <p:cNvSpPr>
                <a:spLocks/>
              </p:cNvSpPr>
              <p:nvPr/>
            </p:nvSpPr>
            <p:spPr bwMode="ltGray">
              <a:xfrm>
                <a:off x="1595" y="2"/>
                <a:ext cx="214" cy="86"/>
              </a:xfrm>
              <a:custGeom>
                <a:avLst/>
                <a:gdLst>
                  <a:gd name="T0" fmla="*/ 0 w 190"/>
                  <a:gd name="T1" fmla="*/ 0 h 86"/>
                  <a:gd name="T2" fmla="*/ 11 w 190"/>
                  <a:gd name="T3" fmla="*/ 15 h 86"/>
                  <a:gd name="T4" fmla="*/ 45 w 190"/>
                  <a:gd name="T5" fmla="*/ 42 h 86"/>
                  <a:gd name="T6" fmla="*/ 82 w 190"/>
                  <a:gd name="T7" fmla="*/ 60 h 86"/>
                  <a:gd name="T8" fmla="*/ 136 w 190"/>
                  <a:gd name="T9" fmla="*/ 80 h 86"/>
                  <a:gd name="T10" fmla="*/ 190 w 190"/>
                  <a:gd name="T11" fmla="*/ 86 h 86"/>
                  <a:gd name="T12" fmla="*/ 136 w 190"/>
                  <a:gd name="T13" fmla="*/ 63 h 86"/>
                  <a:gd name="T14" fmla="*/ 113 w 190"/>
                  <a:gd name="T15" fmla="*/ 45 h 86"/>
                  <a:gd name="T16" fmla="*/ 93 w 190"/>
                  <a:gd name="T17" fmla="*/ 19 h 86"/>
                  <a:gd name="T18" fmla="*/ 86 w 190"/>
                  <a:gd name="T19" fmla="*/ 0 h 86"/>
                  <a:gd name="T20" fmla="*/ 0 w 190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86">
                    <a:moveTo>
                      <a:pt x="0" y="0"/>
                    </a:moveTo>
                    <a:lnTo>
                      <a:pt x="11" y="15"/>
                    </a:lnTo>
                    <a:lnTo>
                      <a:pt x="45" y="42"/>
                    </a:lnTo>
                    <a:lnTo>
                      <a:pt x="82" y="60"/>
                    </a:lnTo>
                    <a:lnTo>
                      <a:pt x="136" y="80"/>
                    </a:lnTo>
                    <a:lnTo>
                      <a:pt x="190" y="86"/>
                    </a:lnTo>
                    <a:lnTo>
                      <a:pt x="136" y="63"/>
                    </a:lnTo>
                    <a:lnTo>
                      <a:pt x="113" y="45"/>
                    </a:lnTo>
                    <a:lnTo>
                      <a:pt x="93" y="19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21" name="Freeform 181"/>
              <p:cNvSpPr>
                <a:spLocks/>
              </p:cNvSpPr>
              <p:nvPr/>
            </p:nvSpPr>
            <p:spPr bwMode="ltGray">
              <a:xfrm>
                <a:off x="1646" y="153"/>
                <a:ext cx="492" cy="140"/>
              </a:xfrm>
              <a:custGeom>
                <a:avLst/>
                <a:gdLst>
                  <a:gd name="T0" fmla="*/ 387 w 387"/>
                  <a:gd name="T1" fmla="*/ 115 h 124"/>
                  <a:gd name="T2" fmla="*/ 372 w 387"/>
                  <a:gd name="T3" fmla="*/ 96 h 124"/>
                  <a:gd name="T4" fmla="*/ 353 w 387"/>
                  <a:gd name="T5" fmla="*/ 82 h 124"/>
                  <a:gd name="T6" fmla="*/ 327 w 387"/>
                  <a:gd name="T7" fmla="*/ 69 h 124"/>
                  <a:gd name="T8" fmla="*/ 297 w 387"/>
                  <a:gd name="T9" fmla="*/ 58 h 124"/>
                  <a:gd name="T10" fmla="*/ 258 w 387"/>
                  <a:gd name="T11" fmla="*/ 49 h 124"/>
                  <a:gd name="T12" fmla="*/ 210 w 387"/>
                  <a:gd name="T13" fmla="*/ 43 h 124"/>
                  <a:gd name="T14" fmla="*/ 155 w 387"/>
                  <a:gd name="T15" fmla="*/ 39 h 124"/>
                  <a:gd name="T16" fmla="*/ 110 w 387"/>
                  <a:gd name="T17" fmla="*/ 34 h 124"/>
                  <a:gd name="T18" fmla="*/ 68 w 387"/>
                  <a:gd name="T19" fmla="*/ 28 h 124"/>
                  <a:gd name="T20" fmla="*/ 35 w 387"/>
                  <a:gd name="T21" fmla="*/ 19 h 124"/>
                  <a:gd name="T22" fmla="*/ 11 w 387"/>
                  <a:gd name="T23" fmla="*/ 9 h 124"/>
                  <a:gd name="T24" fmla="*/ 0 w 387"/>
                  <a:gd name="T25" fmla="*/ 0 h 124"/>
                  <a:gd name="T26" fmla="*/ 15 w 387"/>
                  <a:gd name="T27" fmla="*/ 40 h 124"/>
                  <a:gd name="T28" fmla="*/ 33 w 387"/>
                  <a:gd name="T29" fmla="*/ 57 h 124"/>
                  <a:gd name="T30" fmla="*/ 74 w 387"/>
                  <a:gd name="T31" fmla="*/ 75 h 124"/>
                  <a:gd name="T32" fmla="*/ 120 w 387"/>
                  <a:gd name="T33" fmla="*/ 84 h 124"/>
                  <a:gd name="T34" fmla="*/ 170 w 387"/>
                  <a:gd name="T35" fmla="*/ 94 h 124"/>
                  <a:gd name="T36" fmla="*/ 195 w 387"/>
                  <a:gd name="T37" fmla="*/ 103 h 124"/>
                  <a:gd name="T38" fmla="*/ 209 w 387"/>
                  <a:gd name="T39" fmla="*/ 115 h 124"/>
                  <a:gd name="T40" fmla="*/ 216 w 387"/>
                  <a:gd name="T41" fmla="*/ 124 h 124"/>
                  <a:gd name="T42" fmla="*/ 282 w 387"/>
                  <a:gd name="T43" fmla="*/ 120 h 124"/>
                  <a:gd name="T44" fmla="*/ 356 w 387"/>
                  <a:gd name="T45" fmla="*/ 118 h 124"/>
                  <a:gd name="T46" fmla="*/ 387 w 387"/>
                  <a:gd name="T47" fmla="*/ 11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7" h="124">
                    <a:moveTo>
                      <a:pt x="387" y="115"/>
                    </a:moveTo>
                    <a:lnTo>
                      <a:pt x="372" y="96"/>
                    </a:lnTo>
                    <a:lnTo>
                      <a:pt x="353" y="82"/>
                    </a:lnTo>
                    <a:lnTo>
                      <a:pt x="327" y="69"/>
                    </a:lnTo>
                    <a:lnTo>
                      <a:pt x="297" y="58"/>
                    </a:lnTo>
                    <a:lnTo>
                      <a:pt x="258" y="49"/>
                    </a:lnTo>
                    <a:lnTo>
                      <a:pt x="210" y="43"/>
                    </a:lnTo>
                    <a:lnTo>
                      <a:pt x="155" y="39"/>
                    </a:lnTo>
                    <a:lnTo>
                      <a:pt x="110" y="34"/>
                    </a:lnTo>
                    <a:lnTo>
                      <a:pt x="68" y="28"/>
                    </a:lnTo>
                    <a:lnTo>
                      <a:pt x="35" y="19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15" y="40"/>
                    </a:lnTo>
                    <a:lnTo>
                      <a:pt x="33" y="57"/>
                    </a:lnTo>
                    <a:lnTo>
                      <a:pt x="74" y="75"/>
                    </a:lnTo>
                    <a:lnTo>
                      <a:pt x="120" y="84"/>
                    </a:lnTo>
                    <a:lnTo>
                      <a:pt x="170" y="94"/>
                    </a:lnTo>
                    <a:lnTo>
                      <a:pt x="195" y="103"/>
                    </a:lnTo>
                    <a:lnTo>
                      <a:pt x="209" y="115"/>
                    </a:lnTo>
                    <a:lnTo>
                      <a:pt x="216" y="124"/>
                    </a:lnTo>
                    <a:lnTo>
                      <a:pt x="282" y="120"/>
                    </a:lnTo>
                    <a:lnTo>
                      <a:pt x="356" y="118"/>
                    </a:lnTo>
                    <a:lnTo>
                      <a:pt x="387" y="1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22" name="Freeform 182"/>
              <p:cNvSpPr>
                <a:spLocks/>
              </p:cNvSpPr>
              <p:nvPr/>
            </p:nvSpPr>
            <p:spPr bwMode="ltGray">
              <a:xfrm>
                <a:off x="1964" y="2"/>
                <a:ext cx="175" cy="29"/>
              </a:xfrm>
              <a:custGeom>
                <a:avLst/>
                <a:gdLst>
                  <a:gd name="T0" fmla="*/ 0 w 156"/>
                  <a:gd name="T1" fmla="*/ 0 h 29"/>
                  <a:gd name="T2" fmla="*/ 25 w 156"/>
                  <a:gd name="T3" fmla="*/ 21 h 29"/>
                  <a:gd name="T4" fmla="*/ 52 w 156"/>
                  <a:gd name="T5" fmla="*/ 28 h 29"/>
                  <a:gd name="T6" fmla="*/ 90 w 156"/>
                  <a:gd name="T7" fmla="*/ 29 h 29"/>
                  <a:gd name="T8" fmla="*/ 128 w 156"/>
                  <a:gd name="T9" fmla="*/ 21 h 29"/>
                  <a:gd name="T10" fmla="*/ 156 w 156"/>
                  <a:gd name="T11" fmla="*/ 0 h 29"/>
                  <a:gd name="T12" fmla="*/ 0 w 156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25" y="21"/>
                    </a:lnTo>
                    <a:lnTo>
                      <a:pt x="52" y="28"/>
                    </a:lnTo>
                    <a:lnTo>
                      <a:pt x="90" y="29"/>
                    </a:lnTo>
                    <a:lnTo>
                      <a:pt x="128" y="21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23" name="Freeform 183"/>
              <p:cNvSpPr>
                <a:spLocks/>
              </p:cNvSpPr>
              <p:nvPr/>
            </p:nvSpPr>
            <p:spPr bwMode="ltGray">
              <a:xfrm>
                <a:off x="2233" y="2"/>
                <a:ext cx="1080" cy="172"/>
              </a:xfrm>
              <a:custGeom>
                <a:avLst/>
                <a:gdLst>
                  <a:gd name="T0" fmla="*/ 770 w 960"/>
                  <a:gd name="T1" fmla="*/ 0 h 172"/>
                  <a:gd name="T2" fmla="*/ 750 w 960"/>
                  <a:gd name="T3" fmla="*/ 16 h 172"/>
                  <a:gd name="T4" fmla="*/ 712 w 960"/>
                  <a:gd name="T5" fmla="*/ 40 h 172"/>
                  <a:gd name="T6" fmla="*/ 661 w 960"/>
                  <a:gd name="T7" fmla="*/ 59 h 172"/>
                  <a:gd name="T8" fmla="*/ 603 w 960"/>
                  <a:gd name="T9" fmla="*/ 74 h 172"/>
                  <a:gd name="T10" fmla="*/ 545 w 960"/>
                  <a:gd name="T11" fmla="*/ 84 h 172"/>
                  <a:gd name="T12" fmla="*/ 485 w 960"/>
                  <a:gd name="T13" fmla="*/ 91 h 172"/>
                  <a:gd name="T14" fmla="*/ 414 w 960"/>
                  <a:gd name="T15" fmla="*/ 94 h 172"/>
                  <a:gd name="T16" fmla="*/ 341 w 960"/>
                  <a:gd name="T17" fmla="*/ 91 h 172"/>
                  <a:gd name="T18" fmla="*/ 274 w 960"/>
                  <a:gd name="T19" fmla="*/ 83 h 172"/>
                  <a:gd name="T20" fmla="*/ 216 w 960"/>
                  <a:gd name="T21" fmla="*/ 74 h 172"/>
                  <a:gd name="T22" fmla="*/ 168 w 960"/>
                  <a:gd name="T23" fmla="*/ 76 h 172"/>
                  <a:gd name="T24" fmla="*/ 115 w 960"/>
                  <a:gd name="T25" fmla="*/ 79 h 172"/>
                  <a:gd name="T26" fmla="*/ 68 w 960"/>
                  <a:gd name="T27" fmla="*/ 87 h 172"/>
                  <a:gd name="T28" fmla="*/ 24 w 960"/>
                  <a:gd name="T29" fmla="*/ 110 h 172"/>
                  <a:gd name="T30" fmla="*/ 0 w 960"/>
                  <a:gd name="T31" fmla="*/ 135 h 172"/>
                  <a:gd name="T32" fmla="*/ 41 w 960"/>
                  <a:gd name="T33" fmla="*/ 117 h 172"/>
                  <a:gd name="T34" fmla="*/ 84 w 960"/>
                  <a:gd name="T35" fmla="*/ 104 h 172"/>
                  <a:gd name="T36" fmla="*/ 124 w 960"/>
                  <a:gd name="T37" fmla="*/ 100 h 172"/>
                  <a:gd name="T38" fmla="*/ 176 w 960"/>
                  <a:gd name="T39" fmla="*/ 100 h 172"/>
                  <a:gd name="T40" fmla="*/ 226 w 960"/>
                  <a:gd name="T41" fmla="*/ 106 h 172"/>
                  <a:gd name="T42" fmla="*/ 278 w 960"/>
                  <a:gd name="T43" fmla="*/ 121 h 172"/>
                  <a:gd name="T44" fmla="*/ 339 w 960"/>
                  <a:gd name="T45" fmla="*/ 140 h 172"/>
                  <a:gd name="T46" fmla="*/ 396 w 960"/>
                  <a:gd name="T47" fmla="*/ 154 h 172"/>
                  <a:gd name="T48" fmla="*/ 447 w 960"/>
                  <a:gd name="T49" fmla="*/ 161 h 172"/>
                  <a:gd name="T50" fmla="*/ 514 w 960"/>
                  <a:gd name="T51" fmla="*/ 167 h 172"/>
                  <a:gd name="T52" fmla="*/ 597 w 960"/>
                  <a:gd name="T53" fmla="*/ 171 h 172"/>
                  <a:gd name="T54" fmla="*/ 665 w 960"/>
                  <a:gd name="T55" fmla="*/ 172 h 172"/>
                  <a:gd name="T56" fmla="*/ 735 w 960"/>
                  <a:gd name="T57" fmla="*/ 164 h 172"/>
                  <a:gd name="T58" fmla="*/ 783 w 960"/>
                  <a:gd name="T59" fmla="*/ 147 h 172"/>
                  <a:gd name="T60" fmla="*/ 845 w 960"/>
                  <a:gd name="T61" fmla="*/ 118 h 172"/>
                  <a:gd name="T62" fmla="*/ 891 w 960"/>
                  <a:gd name="T63" fmla="*/ 80 h 172"/>
                  <a:gd name="T64" fmla="*/ 928 w 960"/>
                  <a:gd name="T65" fmla="*/ 43 h 172"/>
                  <a:gd name="T66" fmla="*/ 960 w 960"/>
                  <a:gd name="T67" fmla="*/ 2 h 172"/>
                  <a:gd name="T68" fmla="*/ 770 w 960"/>
                  <a:gd name="T6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0" h="172">
                    <a:moveTo>
                      <a:pt x="770" y="0"/>
                    </a:moveTo>
                    <a:lnTo>
                      <a:pt x="750" y="16"/>
                    </a:lnTo>
                    <a:lnTo>
                      <a:pt x="712" y="40"/>
                    </a:lnTo>
                    <a:lnTo>
                      <a:pt x="661" y="59"/>
                    </a:lnTo>
                    <a:lnTo>
                      <a:pt x="603" y="74"/>
                    </a:lnTo>
                    <a:lnTo>
                      <a:pt x="545" y="84"/>
                    </a:lnTo>
                    <a:lnTo>
                      <a:pt x="485" y="91"/>
                    </a:lnTo>
                    <a:lnTo>
                      <a:pt x="414" y="94"/>
                    </a:lnTo>
                    <a:lnTo>
                      <a:pt x="341" y="91"/>
                    </a:lnTo>
                    <a:lnTo>
                      <a:pt x="274" y="83"/>
                    </a:lnTo>
                    <a:lnTo>
                      <a:pt x="216" y="74"/>
                    </a:lnTo>
                    <a:lnTo>
                      <a:pt x="168" y="76"/>
                    </a:lnTo>
                    <a:lnTo>
                      <a:pt x="115" y="79"/>
                    </a:lnTo>
                    <a:lnTo>
                      <a:pt x="68" y="87"/>
                    </a:lnTo>
                    <a:lnTo>
                      <a:pt x="24" y="110"/>
                    </a:lnTo>
                    <a:lnTo>
                      <a:pt x="0" y="135"/>
                    </a:lnTo>
                    <a:lnTo>
                      <a:pt x="41" y="117"/>
                    </a:lnTo>
                    <a:lnTo>
                      <a:pt x="84" y="104"/>
                    </a:lnTo>
                    <a:lnTo>
                      <a:pt x="124" y="100"/>
                    </a:lnTo>
                    <a:lnTo>
                      <a:pt x="176" y="100"/>
                    </a:lnTo>
                    <a:lnTo>
                      <a:pt x="226" y="106"/>
                    </a:lnTo>
                    <a:lnTo>
                      <a:pt x="278" y="121"/>
                    </a:lnTo>
                    <a:lnTo>
                      <a:pt x="339" y="140"/>
                    </a:lnTo>
                    <a:lnTo>
                      <a:pt x="396" y="154"/>
                    </a:lnTo>
                    <a:lnTo>
                      <a:pt x="447" y="161"/>
                    </a:lnTo>
                    <a:lnTo>
                      <a:pt x="514" y="167"/>
                    </a:lnTo>
                    <a:lnTo>
                      <a:pt x="597" y="171"/>
                    </a:lnTo>
                    <a:lnTo>
                      <a:pt x="665" y="172"/>
                    </a:lnTo>
                    <a:lnTo>
                      <a:pt x="735" y="164"/>
                    </a:lnTo>
                    <a:lnTo>
                      <a:pt x="783" y="147"/>
                    </a:lnTo>
                    <a:lnTo>
                      <a:pt x="845" y="118"/>
                    </a:lnTo>
                    <a:lnTo>
                      <a:pt x="891" y="80"/>
                    </a:lnTo>
                    <a:lnTo>
                      <a:pt x="928" y="43"/>
                    </a:lnTo>
                    <a:lnTo>
                      <a:pt x="960" y="2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24" name="Freeform 184"/>
              <p:cNvSpPr>
                <a:spLocks/>
              </p:cNvSpPr>
              <p:nvPr/>
            </p:nvSpPr>
            <p:spPr bwMode="ltGray">
              <a:xfrm>
                <a:off x="3592" y="174"/>
                <a:ext cx="287" cy="125"/>
              </a:xfrm>
              <a:custGeom>
                <a:avLst/>
                <a:gdLst>
                  <a:gd name="T0" fmla="*/ 0 w 226"/>
                  <a:gd name="T1" fmla="*/ 111 h 111"/>
                  <a:gd name="T2" fmla="*/ 1 w 226"/>
                  <a:gd name="T3" fmla="*/ 86 h 111"/>
                  <a:gd name="T4" fmla="*/ 12 w 226"/>
                  <a:gd name="T5" fmla="*/ 54 h 111"/>
                  <a:gd name="T6" fmla="*/ 28 w 226"/>
                  <a:gd name="T7" fmla="*/ 33 h 111"/>
                  <a:gd name="T8" fmla="*/ 55 w 226"/>
                  <a:gd name="T9" fmla="*/ 12 h 111"/>
                  <a:gd name="T10" fmla="*/ 93 w 226"/>
                  <a:gd name="T11" fmla="*/ 2 h 111"/>
                  <a:gd name="T12" fmla="*/ 121 w 226"/>
                  <a:gd name="T13" fmla="*/ 0 h 111"/>
                  <a:gd name="T14" fmla="*/ 157 w 226"/>
                  <a:gd name="T15" fmla="*/ 6 h 111"/>
                  <a:gd name="T16" fmla="*/ 181 w 226"/>
                  <a:gd name="T17" fmla="*/ 20 h 111"/>
                  <a:gd name="T18" fmla="*/ 202 w 226"/>
                  <a:gd name="T19" fmla="*/ 41 h 111"/>
                  <a:gd name="T20" fmla="*/ 214 w 226"/>
                  <a:gd name="T21" fmla="*/ 66 h 111"/>
                  <a:gd name="T22" fmla="*/ 220 w 226"/>
                  <a:gd name="T23" fmla="*/ 83 h 111"/>
                  <a:gd name="T24" fmla="*/ 226 w 226"/>
                  <a:gd name="T25" fmla="*/ 98 h 111"/>
                  <a:gd name="T26" fmla="*/ 120 w 226"/>
                  <a:gd name="T27" fmla="*/ 102 h 111"/>
                  <a:gd name="T28" fmla="*/ 0 w 226"/>
                  <a:gd name="T2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6" h="111">
                    <a:moveTo>
                      <a:pt x="0" y="111"/>
                    </a:moveTo>
                    <a:lnTo>
                      <a:pt x="1" y="86"/>
                    </a:lnTo>
                    <a:lnTo>
                      <a:pt x="12" y="54"/>
                    </a:lnTo>
                    <a:lnTo>
                      <a:pt x="28" y="33"/>
                    </a:lnTo>
                    <a:lnTo>
                      <a:pt x="55" y="12"/>
                    </a:lnTo>
                    <a:lnTo>
                      <a:pt x="93" y="2"/>
                    </a:lnTo>
                    <a:lnTo>
                      <a:pt x="121" y="0"/>
                    </a:lnTo>
                    <a:lnTo>
                      <a:pt x="157" y="6"/>
                    </a:lnTo>
                    <a:lnTo>
                      <a:pt x="181" y="20"/>
                    </a:lnTo>
                    <a:lnTo>
                      <a:pt x="202" y="41"/>
                    </a:lnTo>
                    <a:lnTo>
                      <a:pt x="214" y="66"/>
                    </a:lnTo>
                    <a:lnTo>
                      <a:pt x="220" y="83"/>
                    </a:lnTo>
                    <a:lnTo>
                      <a:pt x="226" y="98"/>
                    </a:lnTo>
                    <a:lnTo>
                      <a:pt x="120" y="102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25" name="Freeform 185"/>
              <p:cNvSpPr>
                <a:spLocks/>
              </p:cNvSpPr>
              <p:nvPr/>
            </p:nvSpPr>
            <p:spPr bwMode="ltGray">
              <a:xfrm>
                <a:off x="3479" y="2"/>
                <a:ext cx="157" cy="45"/>
              </a:xfrm>
              <a:custGeom>
                <a:avLst/>
                <a:gdLst>
                  <a:gd name="T0" fmla="*/ 86 w 140"/>
                  <a:gd name="T1" fmla="*/ 0 h 45"/>
                  <a:gd name="T2" fmla="*/ 57 w 140"/>
                  <a:gd name="T3" fmla="*/ 19 h 45"/>
                  <a:gd name="T4" fmla="*/ 32 w 140"/>
                  <a:gd name="T5" fmla="*/ 29 h 45"/>
                  <a:gd name="T6" fmla="*/ 0 w 140"/>
                  <a:gd name="T7" fmla="*/ 33 h 45"/>
                  <a:gd name="T8" fmla="*/ 52 w 140"/>
                  <a:gd name="T9" fmla="*/ 45 h 45"/>
                  <a:gd name="T10" fmla="*/ 85 w 140"/>
                  <a:gd name="T11" fmla="*/ 38 h 45"/>
                  <a:gd name="T12" fmla="*/ 140 w 140"/>
                  <a:gd name="T13" fmla="*/ 2 h 45"/>
                  <a:gd name="T14" fmla="*/ 86 w 140"/>
                  <a:gd name="T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45">
                    <a:moveTo>
                      <a:pt x="86" y="0"/>
                    </a:moveTo>
                    <a:lnTo>
                      <a:pt x="57" y="19"/>
                    </a:lnTo>
                    <a:lnTo>
                      <a:pt x="32" y="29"/>
                    </a:lnTo>
                    <a:lnTo>
                      <a:pt x="0" y="33"/>
                    </a:lnTo>
                    <a:lnTo>
                      <a:pt x="52" y="45"/>
                    </a:lnTo>
                    <a:lnTo>
                      <a:pt x="85" y="38"/>
                    </a:lnTo>
                    <a:lnTo>
                      <a:pt x="14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26" name="Freeform 186"/>
              <p:cNvSpPr>
                <a:spLocks/>
              </p:cNvSpPr>
              <p:nvPr/>
            </p:nvSpPr>
            <p:spPr bwMode="ltGray">
              <a:xfrm>
                <a:off x="3680" y="71"/>
                <a:ext cx="729" cy="112"/>
              </a:xfrm>
              <a:custGeom>
                <a:avLst/>
                <a:gdLst>
                  <a:gd name="T0" fmla="*/ 0 w 574"/>
                  <a:gd name="T1" fmla="*/ 15 h 99"/>
                  <a:gd name="T2" fmla="*/ 28 w 574"/>
                  <a:gd name="T3" fmla="*/ 4 h 99"/>
                  <a:gd name="T4" fmla="*/ 66 w 574"/>
                  <a:gd name="T5" fmla="*/ 0 h 99"/>
                  <a:gd name="T6" fmla="*/ 111 w 574"/>
                  <a:gd name="T7" fmla="*/ 0 h 99"/>
                  <a:gd name="T8" fmla="*/ 154 w 574"/>
                  <a:gd name="T9" fmla="*/ 1 h 99"/>
                  <a:gd name="T10" fmla="*/ 207 w 574"/>
                  <a:gd name="T11" fmla="*/ 18 h 99"/>
                  <a:gd name="T12" fmla="*/ 261 w 574"/>
                  <a:gd name="T13" fmla="*/ 43 h 99"/>
                  <a:gd name="T14" fmla="*/ 300 w 574"/>
                  <a:gd name="T15" fmla="*/ 48 h 99"/>
                  <a:gd name="T16" fmla="*/ 351 w 574"/>
                  <a:gd name="T17" fmla="*/ 43 h 99"/>
                  <a:gd name="T18" fmla="*/ 391 w 574"/>
                  <a:gd name="T19" fmla="*/ 31 h 99"/>
                  <a:gd name="T20" fmla="*/ 430 w 574"/>
                  <a:gd name="T21" fmla="*/ 21 h 99"/>
                  <a:gd name="T22" fmla="*/ 474 w 574"/>
                  <a:gd name="T23" fmla="*/ 12 h 99"/>
                  <a:gd name="T24" fmla="*/ 517 w 574"/>
                  <a:gd name="T25" fmla="*/ 13 h 99"/>
                  <a:gd name="T26" fmla="*/ 546 w 574"/>
                  <a:gd name="T27" fmla="*/ 21 h 99"/>
                  <a:gd name="T28" fmla="*/ 574 w 574"/>
                  <a:gd name="T29" fmla="*/ 39 h 99"/>
                  <a:gd name="T30" fmla="*/ 525 w 574"/>
                  <a:gd name="T31" fmla="*/ 36 h 99"/>
                  <a:gd name="T32" fmla="*/ 489 w 574"/>
                  <a:gd name="T33" fmla="*/ 42 h 99"/>
                  <a:gd name="T34" fmla="*/ 450 w 574"/>
                  <a:gd name="T35" fmla="*/ 55 h 99"/>
                  <a:gd name="T36" fmla="*/ 412 w 574"/>
                  <a:gd name="T37" fmla="*/ 73 h 99"/>
                  <a:gd name="T38" fmla="*/ 381 w 574"/>
                  <a:gd name="T39" fmla="*/ 87 h 99"/>
                  <a:gd name="T40" fmla="*/ 340 w 574"/>
                  <a:gd name="T41" fmla="*/ 96 h 99"/>
                  <a:gd name="T42" fmla="*/ 291 w 574"/>
                  <a:gd name="T43" fmla="*/ 99 h 99"/>
                  <a:gd name="T44" fmla="*/ 234 w 574"/>
                  <a:gd name="T45" fmla="*/ 91 h 99"/>
                  <a:gd name="T46" fmla="*/ 178 w 574"/>
                  <a:gd name="T47" fmla="*/ 76 h 99"/>
                  <a:gd name="T48" fmla="*/ 139 w 574"/>
                  <a:gd name="T49" fmla="*/ 57 h 99"/>
                  <a:gd name="T50" fmla="*/ 102 w 574"/>
                  <a:gd name="T51" fmla="*/ 33 h 99"/>
                  <a:gd name="T52" fmla="*/ 66 w 574"/>
                  <a:gd name="T53" fmla="*/ 18 h 99"/>
                  <a:gd name="T54" fmla="*/ 30 w 574"/>
                  <a:gd name="T55" fmla="*/ 13 h 99"/>
                  <a:gd name="T56" fmla="*/ 0 w 574"/>
                  <a:gd name="T57" fmla="*/ 1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4" h="99">
                    <a:moveTo>
                      <a:pt x="0" y="15"/>
                    </a:moveTo>
                    <a:lnTo>
                      <a:pt x="28" y="4"/>
                    </a:lnTo>
                    <a:lnTo>
                      <a:pt x="66" y="0"/>
                    </a:lnTo>
                    <a:lnTo>
                      <a:pt x="111" y="0"/>
                    </a:lnTo>
                    <a:lnTo>
                      <a:pt x="154" y="1"/>
                    </a:lnTo>
                    <a:lnTo>
                      <a:pt x="207" y="18"/>
                    </a:lnTo>
                    <a:lnTo>
                      <a:pt x="261" y="43"/>
                    </a:lnTo>
                    <a:lnTo>
                      <a:pt x="300" y="48"/>
                    </a:lnTo>
                    <a:lnTo>
                      <a:pt x="351" y="43"/>
                    </a:lnTo>
                    <a:lnTo>
                      <a:pt x="391" y="31"/>
                    </a:lnTo>
                    <a:lnTo>
                      <a:pt x="430" y="21"/>
                    </a:lnTo>
                    <a:lnTo>
                      <a:pt x="474" y="12"/>
                    </a:lnTo>
                    <a:lnTo>
                      <a:pt x="517" y="13"/>
                    </a:lnTo>
                    <a:lnTo>
                      <a:pt x="546" y="21"/>
                    </a:lnTo>
                    <a:lnTo>
                      <a:pt x="574" y="39"/>
                    </a:lnTo>
                    <a:lnTo>
                      <a:pt x="525" y="36"/>
                    </a:lnTo>
                    <a:lnTo>
                      <a:pt x="489" y="42"/>
                    </a:lnTo>
                    <a:lnTo>
                      <a:pt x="450" y="55"/>
                    </a:lnTo>
                    <a:lnTo>
                      <a:pt x="412" y="73"/>
                    </a:lnTo>
                    <a:lnTo>
                      <a:pt x="381" y="87"/>
                    </a:lnTo>
                    <a:lnTo>
                      <a:pt x="340" y="96"/>
                    </a:lnTo>
                    <a:lnTo>
                      <a:pt x="291" y="99"/>
                    </a:lnTo>
                    <a:lnTo>
                      <a:pt x="234" y="91"/>
                    </a:lnTo>
                    <a:lnTo>
                      <a:pt x="178" y="76"/>
                    </a:lnTo>
                    <a:lnTo>
                      <a:pt x="139" y="57"/>
                    </a:lnTo>
                    <a:lnTo>
                      <a:pt x="102" y="33"/>
                    </a:lnTo>
                    <a:lnTo>
                      <a:pt x="66" y="18"/>
                    </a:lnTo>
                    <a:lnTo>
                      <a:pt x="3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27" name="Freeform 187"/>
              <p:cNvSpPr>
                <a:spLocks/>
              </p:cNvSpPr>
              <p:nvPr/>
            </p:nvSpPr>
            <p:spPr bwMode="ltGray">
              <a:xfrm>
                <a:off x="4375" y="211"/>
                <a:ext cx="109" cy="77"/>
              </a:xfrm>
              <a:custGeom>
                <a:avLst/>
                <a:gdLst>
                  <a:gd name="T0" fmla="*/ 0 w 86"/>
                  <a:gd name="T1" fmla="*/ 66 h 68"/>
                  <a:gd name="T2" fmla="*/ 14 w 86"/>
                  <a:gd name="T3" fmla="*/ 39 h 68"/>
                  <a:gd name="T4" fmla="*/ 39 w 86"/>
                  <a:gd name="T5" fmla="*/ 17 h 68"/>
                  <a:gd name="T6" fmla="*/ 62 w 86"/>
                  <a:gd name="T7" fmla="*/ 6 h 68"/>
                  <a:gd name="T8" fmla="*/ 86 w 86"/>
                  <a:gd name="T9" fmla="*/ 0 h 68"/>
                  <a:gd name="T10" fmla="*/ 59 w 86"/>
                  <a:gd name="T11" fmla="*/ 33 h 68"/>
                  <a:gd name="T12" fmla="*/ 50 w 86"/>
                  <a:gd name="T13" fmla="*/ 54 h 68"/>
                  <a:gd name="T14" fmla="*/ 47 w 86"/>
                  <a:gd name="T15" fmla="*/ 68 h 68"/>
                  <a:gd name="T16" fmla="*/ 0 w 86"/>
                  <a:gd name="T17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68">
                    <a:moveTo>
                      <a:pt x="0" y="66"/>
                    </a:moveTo>
                    <a:lnTo>
                      <a:pt x="14" y="39"/>
                    </a:lnTo>
                    <a:lnTo>
                      <a:pt x="39" y="17"/>
                    </a:lnTo>
                    <a:lnTo>
                      <a:pt x="62" y="6"/>
                    </a:lnTo>
                    <a:lnTo>
                      <a:pt x="86" y="0"/>
                    </a:lnTo>
                    <a:lnTo>
                      <a:pt x="59" y="33"/>
                    </a:lnTo>
                    <a:lnTo>
                      <a:pt x="50" y="54"/>
                    </a:lnTo>
                    <a:lnTo>
                      <a:pt x="47" y="6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28" name="Freeform 188"/>
              <p:cNvSpPr>
                <a:spLocks/>
              </p:cNvSpPr>
              <p:nvPr/>
            </p:nvSpPr>
            <p:spPr bwMode="ltGray">
              <a:xfrm>
                <a:off x="4602" y="2"/>
                <a:ext cx="264" cy="117"/>
              </a:xfrm>
              <a:custGeom>
                <a:avLst/>
                <a:gdLst>
                  <a:gd name="T0" fmla="*/ 114 w 234"/>
                  <a:gd name="T1" fmla="*/ 0 h 117"/>
                  <a:gd name="T2" fmla="*/ 96 w 234"/>
                  <a:gd name="T3" fmla="*/ 33 h 117"/>
                  <a:gd name="T4" fmla="*/ 78 w 234"/>
                  <a:gd name="T5" fmla="*/ 63 h 117"/>
                  <a:gd name="T6" fmla="*/ 48 w 234"/>
                  <a:gd name="T7" fmla="*/ 91 h 117"/>
                  <a:gd name="T8" fmla="*/ 0 w 234"/>
                  <a:gd name="T9" fmla="*/ 117 h 117"/>
                  <a:gd name="T10" fmla="*/ 48 w 234"/>
                  <a:gd name="T11" fmla="*/ 115 h 117"/>
                  <a:gd name="T12" fmla="*/ 100 w 234"/>
                  <a:gd name="T13" fmla="*/ 103 h 117"/>
                  <a:gd name="T14" fmla="*/ 151 w 234"/>
                  <a:gd name="T15" fmla="*/ 83 h 117"/>
                  <a:gd name="T16" fmla="*/ 195 w 234"/>
                  <a:gd name="T17" fmla="*/ 50 h 117"/>
                  <a:gd name="T18" fmla="*/ 234 w 234"/>
                  <a:gd name="T19" fmla="*/ 0 h 117"/>
                  <a:gd name="T20" fmla="*/ 114 w 234"/>
                  <a:gd name="T2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4" h="117">
                    <a:moveTo>
                      <a:pt x="114" y="0"/>
                    </a:moveTo>
                    <a:lnTo>
                      <a:pt x="96" y="33"/>
                    </a:lnTo>
                    <a:lnTo>
                      <a:pt x="78" y="63"/>
                    </a:lnTo>
                    <a:lnTo>
                      <a:pt x="48" y="91"/>
                    </a:lnTo>
                    <a:lnTo>
                      <a:pt x="0" y="117"/>
                    </a:lnTo>
                    <a:lnTo>
                      <a:pt x="48" y="115"/>
                    </a:lnTo>
                    <a:lnTo>
                      <a:pt x="100" y="103"/>
                    </a:lnTo>
                    <a:lnTo>
                      <a:pt x="151" y="83"/>
                    </a:lnTo>
                    <a:lnTo>
                      <a:pt x="195" y="50"/>
                    </a:lnTo>
                    <a:lnTo>
                      <a:pt x="23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29" name="Freeform 189"/>
              <p:cNvSpPr>
                <a:spLocks/>
              </p:cNvSpPr>
              <p:nvPr/>
            </p:nvSpPr>
            <p:spPr bwMode="ltGray">
              <a:xfrm>
                <a:off x="4767" y="171"/>
                <a:ext cx="521" cy="115"/>
              </a:xfrm>
              <a:custGeom>
                <a:avLst/>
                <a:gdLst>
                  <a:gd name="T0" fmla="*/ 0 w 411"/>
                  <a:gd name="T1" fmla="*/ 102 h 102"/>
                  <a:gd name="T2" fmla="*/ 16 w 411"/>
                  <a:gd name="T3" fmla="*/ 83 h 102"/>
                  <a:gd name="T4" fmla="*/ 42 w 411"/>
                  <a:gd name="T5" fmla="*/ 68 h 102"/>
                  <a:gd name="T6" fmla="*/ 82 w 411"/>
                  <a:gd name="T7" fmla="*/ 50 h 102"/>
                  <a:gd name="T8" fmla="*/ 126 w 411"/>
                  <a:gd name="T9" fmla="*/ 41 h 102"/>
                  <a:gd name="T10" fmla="*/ 195 w 411"/>
                  <a:gd name="T11" fmla="*/ 39 h 102"/>
                  <a:gd name="T12" fmla="*/ 247 w 411"/>
                  <a:gd name="T13" fmla="*/ 38 h 102"/>
                  <a:gd name="T14" fmla="*/ 301 w 411"/>
                  <a:gd name="T15" fmla="*/ 35 h 102"/>
                  <a:gd name="T16" fmla="*/ 340 w 411"/>
                  <a:gd name="T17" fmla="*/ 27 h 102"/>
                  <a:gd name="T18" fmla="*/ 381 w 411"/>
                  <a:gd name="T19" fmla="*/ 12 h 102"/>
                  <a:gd name="T20" fmla="*/ 406 w 411"/>
                  <a:gd name="T21" fmla="*/ 0 h 102"/>
                  <a:gd name="T22" fmla="*/ 411 w 411"/>
                  <a:gd name="T23" fmla="*/ 12 h 102"/>
                  <a:gd name="T24" fmla="*/ 373 w 411"/>
                  <a:gd name="T25" fmla="*/ 36 h 102"/>
                  <a:gd name="T26" fmla="*/ 324 w 411"/>
                  <a:gd name="T27" fmla="*/ 57 h 102"/>
                  <a:gd name="T28" fmla="*/ 261 w 411"/>
                  <a:gd name="T29" fmla="*/ 71 h 102"/>
                  <a:gd name="T30" fmla="*/ 238 w 411"/>
                  <a:gd name="T31" fmla="*/ 83 h 102"/>
                  <a:gd name="T32" fmla="*/ 177 w 411"/>
                  <a:gd name="T33" fmla="*/ 87 h 102"/>
                  <a:gd name="T34" fmla="*/ 76 w 411"/>
                  <a:gd name="T35" fmla="*/ 98 h 102"/>
                  <a:gd name="T36" fmla="*/ 0 w 411"/>
                  <a:gd name="T3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1" h="102">
                    <a:moveTo>
                      <a:pt x="0" y="102"/>
                    </a:moveTo>
                    <a:lnTo>
                      <a:pt x="16" y="83"/>
                    </a:lnTo>
                    <a:lnTo>
                      <a:pt x="42" y="68"/>
                    </a:lnTo>
                    <a:lnTo>
                      <a:pt x="82" y="50"/>
                    </a:lnTo>
                    <a:lnTo>
                      <a:pt x="126" y="41"/>
                    </a:lnTo>
                    <a:lnTo>
                      <a:pt x="195" y="39"/>
                    </a:lnTo>
                    <a:lnTo>
                      <a:pt x="247" y="38"/>
                    </a:lnTo>
                    <a:lnTo>
                      <a:pt x="301" y="35"/>
                    </a:lnTo>
                    <a:lnTo>
                      <a:pt x="340" y="27"/>
                    </a:lnTo>
                    <a:lnTo>
                      <a:pt x="381" y="12"/>
                    </a:lnTo>
                    <a:lnTo>
                      <a:pt x="406" y="0"/>
                    </a:lnTo>
                    <a:lnTo>
                      <a:pt x="411" y="12"/>
                    </a:lnTo>
                    <a:lnTo>
                      <a:pt x="373" y="36"/>
                    </a:lnTo>
                    <a:lnTo>
                      <a:pt x="324" y="57"/>
                    </a:lnTo>
                    <a:lnTo>
                      <a:pt x="261" y="71"/>
                    </a:lnTo>
                    <a:lnTo>
                      <a:pt x="238" y="83"/>
                    </a:lnTo>
                    <a:lnTo>
                      <a:pt x="177" y="87"/>
                    </a:lnTo>
                    <a:lnTo>
                      <a:pt x="76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30" name="Freeform 190"/>
              <p:cNvSpPr>
                <a:spLocks/>
              </p:cNvSpPr>
              <p:nvPr/>
            </p:nvSpPr>
            <p:spPr bwMode="ltGray">
              <a:xfrm>
                <a:off x="5074" y="2"/>
                <a:ext cx="203" cy="84"/>
              </a:xfrm>
              <a:custGeom>
                <a:avLst/>
                <a:gdLst>
                  <a:gd name="T0" fmla="*/ 1 w 180"/>
                  <a:gd name="T1" fmla="*/ 23 h 84"/>
                  <a:gd name="T2" fmla="*/ 18 w 180"/>
                  <a:gd name="T3" fmla="*/ 56 h 84"/>
                  <a:gd name="T4" fmla="*/ 52 w 180"/>
                  <a:gd name="T5" fmla="*/ 77 h 84"/>
                  <a:gd name="T6" fmla="*/ 85 w 180"/>
                  <a:gd name="T7" fmla="*/ 84 h 84"/>
                  <a:gd name="T8" fmla="*/ 120 w 180"/>
                  <a:gd name="T9" fmla="*/ 81 h 84"/>
                  <a:gd name="T10" fmla="*/ 151 w 180"/>
                  <a:gd name="T11" fmla="*/ 64 h 84"/>
                  <a:gd name="T12" fmla="*/ 168 w 180"/>
                  <a:gd name="T13" fmla="*/ 39 h 84"/>
                  <a:gd name="T14" fmla="*/ 180 w 180"/>
                  <a:gd name="T15" fmla="*/ 0 h 84"/>
                  <a:gd name="T16" fmla="*/ 0 w 180"/>
                  <a:gd name="T17" fmla="*/ 0 h 84"/>
                  <a:gd name="T18" fmla="*/ 1 w 180"/>
                  <a:gd name="T19" fmla="*/ 2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84">
                    <a:moveTo>
                      <a:pt x="1" y="23"/>
                    </a:moveTo>
                    <a:lnTo>
                      <a:pt x="18" y="56"/>
                    </a:lnTo>
                    <a:lnTo>
                      <a:pt x="52" y="77"/>
                    </a:lnTo>
                    <a:lnTo>
                      <a:pt x="85" y="84"/>
                    </a:lnTo>
                    <a:lnTo>
                      <a:pt x="120" y="81"/>
                    </a:lnTo>
                    <a:lnTo>
                      <a:pt x="151" y="64"/>
                    </a:lnTo>
                    <a:lnTo>
                      <a:pt x="168" y="39"/>
                    </a:lnTo>
                    <a:lnTo>
                      <a:pt x="180" y="0"/>
                    </a:lnTo>
                    <a:lnTo>
                      <a:pt x="0" y="0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31" name="Freeform 191"/>
              <p:cNvSpPr>
                <a:spLocks/>
              </p:cNvSpPr>
              <p:nvPr/>
            </p:nvSpPr>
            <p:spPr bwMode="ltGray">
              <a:xfrm>
                <a:off x="5366" y="37"/>
                <a:ext cx="396" cy="83"/>
              </a:xfrm>
              <a:custGeom>
                <a:avLst/>
                <a:gdLst>
                  <a:gd name="T0" fmla="*/ 312 w 312"/>
                  <a:gd name="T1" fmla="*/ 0 h 73"/>
                  <a:gd name="T2" fmla="*/ 249 w 312"/>
                  <a:gd name="T3" fmla="*/ 19 h 73"/>
                  <a:gd name="T4" fmla="*/ 192 w 312"/>
                  <a:gd name="T5" fmla="*/ 30 h 73"/>
                  <a:gd name="T6" fmla="*/ 150 w 312"/>
                  <a:gd name="T7" fmla="*/ 33 h 73"/>
                  <a:gd name="T8" fmla="*/ 100 w 312"/>
                  <a:gd name="T9" fmla="*/ 33 h 73"/>
                  <a:gd name="T10" fmla="*/ 34 w 312"/>
                  <a:gd name="T11" fmla="*/ 24 h 73"/>
                  <a:gd name="T12" fmla="*/ 0 w 312"/>
                  <a:gd name="T13" fmla="*/ 15 h 73"/>
                  <a:gd name="T14" fmla="*/ 88 w 312"/>
                  <a:gd name="T15" fmla="*/ 52 h 73"/>
                  <a:gd name="T16" fmla="*/ 130 w 312"/>
                  <a:gd name="T17" fmla="*/ 63 h 73"/>
                  <a:gd name="T18" fmla="*/ 178 w 312"/>
                  <a:gd name="T19" fmla="*/ 70 h 73"/>
                  <a:gd name="T20" fmla="*/ 238 w 312"/>
                  <a:gd name="T21" fmla="*/ 73 h 73"/>
                  <a:gd name="T22" fmla="*/ 274 w 312"/>
                  <a:gd name="T23" fmla="*/ 70 h 73"/>
                  <a:gd name="T24" fmla="*/ 309 w 312"/>
                  <a:gd name="T25" fmla="*/ 67 h 73"/>
                  <a:gd name="T26" fmla="*/ 312 w 312"/>
                  <a:gd name="T2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2" h="73">
                    <a:moveTo>
                      <a:pt x="312" y="0"/>
                    </a:moveTo>
                    <a:lnTo>
                      <a:pt x="249" y="19"/>
                    </a:lnTo>
                    <a:lnTo>
                      <a:pt x="192" y="30"/>
                    </a:lnTo>
                    <a:lnTo>
                      <a:pt x="150" y="33"/>
                    </a:lnTo>
                    <a:lnTo>
                      <a:pt x="100" y="33"/>
                    </a:lnTo>
                    <a:lnTo>
                      <a:pt x="34" y="24"/>
                    </a:lnTo>
                    <a:lnTo>
                      <a:pt x="0" y="15"/>
                    </a:lnTo>
                    <a:lnTo>
                      <a:pt x="88" y="52"/>
                    </a:lnTo>
                    <a:lnTo>
                      <a:pt x="130" y="63"/>
                    </a:lnTo>
                    <a:lnTo>
                      <a:pt x="178" y="70"/>
                    </a:lnTo>
                    <a:lnTo>
                      <a:pt x="238" y="73"/>
                    </a:lnTo>
                    <a:lnTo>
                      <a:pt x="274" y="70"/>
                    </a:lnTo>
                    <a:lnTo>
                      <a:pt x="309" y="67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32" name="Freeform 192"/>
              <p:cNvSpPr>
                <a:spLocks/>
              </p:cNvSpPr>
              <p:nvPr/>
            </p:nvSpPr>
            <p:spPr bwMode="ltGray">
              <a:xfrm>
                <a:off x="5557" y="225"/>
                <a:ext cx="67" cy="70"/>
              </a:xfrm>
              <a:custGeom>
                <a:avLst/>
                <a:gdLst>
                  <a:gd name="T0" fmla="*/ 0 w 53"/>
                  <a:gd name="T1" fmla="*/ 62 h 62"/>
                  <a:gd name="T2" fmla="*/ 2 w 53"/>
                  <a:gd name="T3" fmla="*/ 44 h 62"/>
                  <a:gd name="T4" fmla="*/ 12 w 53"/>
                  <a:gd name="T5" fmla="*/ 23 h 62"/>
                  <a:gd name="T6" fmla="*/ 27 w 53"/>
                  <a:gd name="T7" fmla="*/ 8 h 62"/>
                  <a:gd name="T8" fmla="*/ 44 w 53"/>
                  <a:gd name="T9" fmla="*/ 0 h 62"/>
                  <a:gd name="T10" fmla="*/ 41 w 53"/>
                  <a:gd name="T11" fmla="*/ 18 h 62"/>
                  <a:gd name="T12" fmla="*/ 44 w 53"/>
                  <a:gd name="T13" fmla="*/ 41 h 62"/>
                  <a:gd name="T14" fmla="*/ 53 w 53"/>
                  <a:gd name="T15" fmla="*/ 53 h 62"/>
                  <a:gd name="T16" fmla="*/ 0 w 53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62">
                    <a:moveTo>
                      <a:pt x="0" y="62"/>
                    </a:moveTo>
                    <a:lnTo>
                      <a:pt x="2" y="44"/>
                    </a:lnTo>
                    <a:lnTo>
                      <a:pt x="12" y="23"/>
                    </a:lnTo>
                    <a:lnTo>
                      <a:pt x="27" y="8"/>
                    </a:lnTo>
                    <a:lnTo>
                      <a:pt x="44" y="0"/>
                    </a:lnTo>
                    <a:lnTo>
                      <a:pt x="41" y="18"/>
                    </a:lnTo>
                    <a:lnTo>
                      <a:pt x="44" y="41"/>
                    </a:lnTo>
                    <a:lnTo>
                      <a:pt x="53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36033" name="Group 193"/>
            <p:cNvGrpSpPr>
              <a:grpSpLocks/>
            </p:cNvGrpSpPr>
            <p:nvPr/>
          </p:nvGrpSpPr>
          <p:grpSpPr bwMode="auto">
            <a:xfrm flipH="1" flipV="1">
              <a:off x="4368" y="1872"/>
              <a:ext cx="1145" cy="512"/>
              <a:chOff x="204" y="225"/>
              <a:chExt cx="1145" cy="512"/>
            </a:xfrm>
          </p:grpSpPr>
          <p:sp>
            <p:nvSpPr>
              <p:cNvPr id="36034" name="Freeform 194"/>
              <p:cNvSpPr>
                <a:spLocks/>
              </p:cNvSpPr>
              <p:nvPr/>
            </p:nvSpPr>
            <p:spPr bwMode="gray">
              <a:xfrm>
                <a:off x="204" y="284"/>
                <a:ext cx="75" cy="453"/>
              </a:xfrm>
              <a:custGeom>
                <a:avLst/>
                <a:gdLst>
                  <a:gd name="T0" fmla="*/ 47 w 66"/>
                  <a:gd name="T1" fmla="*/ 0 h 401"/>
                  <a:gd name="T2" fmla="*/ 23 w 66"/>
                  <a:gd name="T3" fmla="*/ 12 h 401"/>
                  <a:gd name="T4" fmla="*/ 8 w 66"/>
                  <a:gd name="T5" fmla="*/ 53 h 401"/>
                  <a:gd name="T6" fmla="*/ 8 w 66"/>
                  <a:gd name="T7" fmla="*/ 80 h 401"/>
                  <a:gd name="T8" fmla="*/ 0 w 66"/>
                  <a:gd name="T9" fmla="*/ 108 h 401"/>
                  <a:gd name="T10" fmla="*/ 9 w 66"/>
                  <a:gd name="T11" fmla="*/ 140 h 401"/>
                  <a:gd name="T12" fmla="*/ 15 w 66"/>
                  <a:gd name="T13" fmla="*/ 179 h 401"/>
                  <a:gd name="T14" fmla="*/ 15 w 66"/>
                  <a:gd name="T15" fmla="*/ 230 h 401"/>
                  <a:gd name="T16" fmla="*/ 9 w 66"/>
                  <a:gd name="T17" fmla="*/ 269 h 401"/>
                  <a:gd name="T18" fmla="*/ 12 w 66"/>
                  <a:gd name="T19" fmla="*/ 293 h 401"/>
                  <a:gd name="T20" fmla="*/ 24 w 66"/>
                  <a:gd name="T21" fmla="*/ 324 h 401"/>
                  <a:gd name="T22" fmla="*/ 41 w 66"/>
                  <a:gd name="T23" fmla="*/ 383 h 401"/>
                  <a:gd name="T24" fmla="*/ 51 w 66"/>
                  <a:gd name="T25" fmla="*/ 401 h 401"/>
                  <a:gd name="T26" fmla="*/ 63 w 66"/>
                  <a:gd name="T27" fmla="*/ 401 h 401"/>
                  <a:gd name="T28" fmla="*/ 66 w 66"/>
                  <a:gd name="T29" fmla="*/ 381 h 401"/>
                  <a:gd name="T30" fmla="*/ 54 w 66"/>
                  <a:gd name="T31" fmla="*/ 347 h 401"/>
                  <a:gd name="T32" fmla="*/ 38 w 66"/>
                  <a:gd name="T33" fmla="*/ 306 h 401"/>
                  <a:gd name="T34" fmla="*/ 32 w 66"/>
                  <a:gd name="T35" fmla="*/ 272 h 401"/>
                  <a:gd name="T36" fmla="*/ 38 w 66"/>
                  <a:gd name="T37" fmla="*/ 240 h 401"/>
                  <a:gd name="T38" fmla="*/ 42 w 66"/>
                  <a:gd name="T39" fmla="*/ 204 h 401"/>
                  <a:gd name="T40" fmla="*/ 39 w 66"/>
                  <a:gd name="T41" fmla="*/ 161 h 401"/>
                  <a:gd name="T42" fmla="*/ 32 w 66"/>
                  <a:gd name="T43" fmla="*/ 125 h 401"/>
                  <a:gd name="T44" fmla="*/ 26 w 66"/>
                  <a:gd name="T45" fmla="*/ 101 h 401"/>
                  <a:gd name="T46" fmla="*/ 32 w 66"/>
                  <a:gd name="T47" fmla="*/ 80 h 401"/>
                  <a:gd name="T48" fmla="*/ 32 w 66"/>
                  <a:gd name="T49" fmla="*/ 59 h 401"/>
                  <a:gd name="T50" fmla="*/ 36 w 66"/>
                  <a:gd name="T51" fmla="*/ 38 h 401"/>
                  <a:gd name="T52" fmla="*/ 48 w 66"/>
                  <a:gd name="T53" fmla="*/ 17 h 401"/>
                  <a:gd name="T54" fmla="*/ 47 w 66"/>
                  <a:gd name="T5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35" name="Freeform 195"/>
              <p:cNvSpPr>
                <a:spLocks/>
              </p:cNvSpPr>
              <p:nvPr/>
            </p:nvSpPr>
            <p:spPr bwMode="gray">
              <a:xfrm>
                <a:off x="345" y="225"/>
                <a:ext cx="1004" cy="49"/>
              </a:xfrm>
              <a:custGeom>
                <a:avLst/>
                <a:gdLst>
                  <a:gd name="T0" fmla="*/ 7 w 888"/>
                  <a:gd name="T1" fmla="*/ 24 h 43"/>
                  <a:gd name="T2" fmla="*/ 46 w 888"/>
                  <a:gd name="T3" fmla="*/ 16 h 43"/>
                  <a:gd name="T4" fmla="*/ 91 w 888"/>
                  <a:gd name="T5" fmla="*/ 9 h 43"/>
                  <a:gd name="T6" fmla="*/ 124 w 888"/>
                  <a:gd name="T7" fmla="*/ 7 h 43"/>
                  <a:gd name="T8" fmla="*/ 195 w 888"/>
                  <a:gd name="T9" fmla="*/ 9 h 43"/>
                  <a:gd name="T10" fmla="*/ 259 w 888"/>
                  <a:gd name="T11" fmla="*/ 12 h 43"/>
                  <a:gd name="T12" fmla="*/ 304 w 888"/>
                  <a:gd name="T13" fmla="*/ 12 h 43"/>
                  <a:gd name="T14" fmla="*/ 340 w 888"/>
                  <a:gd name="T15" fmla="*/ 7 h 43"/>
                  <a:gd name="T16" fmla="*/ 355 w 888"/>
                  <a:gd name="T17" fmla="*/ 3 h 43"/>
                  <a:gd name="T18" fmla="*/ 384 w 888"/>
                  <a:gd name="T19" fmla="*/ 4 h 43"/>
                  <a:gd name="T20" fmla="*/ 436 w 888"/>
                  <a:gd name="T21" fmla="*/ 10 h 43"/>
                  <a:gd name="T22" fmla="*/ 475 w 888"/>
                  <a:gd name="T23" fmla="*/ 19 h 43"/>
                  <a:gd name="T24" fmla="*/ 523 w 888"/>
                  <a:gd name="T25" fmla="*/ 22 h 43"/>
                  <a:gd name="T26" fmla="*/ 574 w 888"/>
                  <a:gd name="T27" fmla="*/ 18 h 43"/>
                  <a:gd name="T28" fmla="*/ 621 w 888"/>
                  <a:gd name="T29" fmla="*/ 15 h 43"/>
                  <a:gd name="T30" fmla="*/ 655 w 888"/>
                  <a:gd name="T31" fmla="*/ 18 h 43"/>
                  <a:gd name="T32" fmla="*/ 696 w 888"/>
                  <a:gd name="T33" fmla="*/ 19 h 43"/>
                  <a:gd name="T34" fmla="*/ 729 w 888"/>
                  <a:gd name="T35" fmla="*/ 22 h 43"/>
                  <a:gd name="T36" fmla="*/ 766 w 888"/>
                  <a:gd name="T37" fmla="*/ 15 h 43"/>
                  <a:gd name="T38" fmla="*/ 795 w 888"/>
                  <a:gd name="T39" fmla="*/ 10 h 43"/>
                  <a:gd name="T40" fmla="*/ 820 w 888"/>
                  <a:gd name="T41" fmla="*/ 1 h 43"/>
                  <a:gd name="T42" fmla="*/ 852 w 888"/>
                  <a:gd name="T43" fmla="*/ 0 h 43"/>
                  <a:gd name="T44" fmla="*/ 882 w 888"/>
                  <a:gd name="T45" fmla="*/ 4 h 43"/>
                  <a:gd name="T46" fmla="*/ 888 w 888"/>
                  <a:gd name="T47" fmla="*/ 13 h 43"/>
                  <a:gd name="T48" fmla="*/ 879 w 888"/>
                  <a:gd name="T49" fmla="*/ 21 h 43"/>
                  <a:gd name="T50" fmla="*/ 864 w 888"/>
                  <a:gd name="T51" fmla="*/ 22 h 43"/>
                  <a:gd name="T52" fmla="*/ 847 w 888"/>
                  <a:gd name="T53" fmla="*/ 21 h 43"/>
                  <a:gd name="T54" fmla="*/ 804 w 888"/>
                  <a:gd name="T55" fmla="*/ 28 h 43"/>
                  <a:gd name="T56" fmla="*/ 774 w 888"/>
                  <a:gd name="T57" fmla="*/ 42 h 43"/>
                  <a:gd name="T58" fmla="*/ 759 w 888"/>
                  <a:gd name="T59" fmla="*/ 43 h 43"/>
                  <a:gd name="T60" fmla="*/ 726 w 888"/>
                  <a:gd name="T61" fmla="*/ 40 h 43"/>
                  <a:gd name="T62" fmla="*/ 699 w 888"/>
                  <a:gd name="T63" fmla="*/ 39 h 43"/>
                  <a:gd name="T64" fmla="*/ 619 w 888"/>
                  <a:gd name="T65" fmla="*/ 40 h 43"/>
                  <a:gd name="T66" fmla="*/ 582 w 888"/>
                  <a:gd name="T67" fmla="*/ 43 h 43"/>
                  <a:gd name="T68" fmla="*/ 531 w 888"/>
                  <a:gd name="T69" fmla="*/ 43 h 43"/>
                  <a:gd name="T70" fmla="*/ 492 w 888"/>
                  <a:gd name="T71" fmla="*/ 39 h 43"/>
                  <a:gd name="T72" fmla="*/ 459 w 888"/>
                  <a:gd name="T73" fmla="*/ 36 h 43"/>
                  <a:gd name="T74" fmla="*/ 432 w 888"/>
                  <a:gd name="T75" fmla="*/ 37 h 43"/>
                  <a:gd name="T76" fmla="*/ 417 w 888"/>
                  <a:gd name="T77" fmla="*/ 37 h 43"/>
                  <a:gd name="T78" fmla="*/ 397 w 888"/>
                  <a:gd name="T79" fmla="*/ 33 h 43"/>
                  <a:gd name="T80" fmla="*/ 373 w 888"/>
                  <a:gd name="T81" fmla="*/ 25 h 43"/>
                  <a:gd name="T82" fmla="*/ 361 w 888"/>
                  <a:gd name="T83" fmla="*/ 27 h 43"/>
                  <a:gd name="T84" fmla="*/ 328 w 888"/>
                  <a:gd name="T85" fmla="*/ 31 h 43"/>
                  <a:gd name="T86" fmla="*/ 304 w 888"/>
                  <a:gd name="T87" fmla="*/ 36 h 43"/>
                  <a:gd name="T88" fmla="*/ 285 w 888"/>
                  <a:gd name="T89" fmla="*/ 31 h 43"/>
                  <a:gd name="T90" fmla="*/ 267 w 888"/>
                  <a:gd name="T91" fmla="*/ 31 h 43"/>
                  <a:gd name="T92" fmla="*/ 241 w 888"/>
                  <a:gd name="T93" fmla="*/ 33 h 43"/>
                  <a:gd name="T94" fmla="*/ 205 w 888"/>
                  <a:gd name="T95" fmla="*/ 33 h 43"/>
                  <a:gd name="T96" fmla="*/ 157 w 888"/>
                  <a:gd name="T97" fmla="*/ 28 h 43"/>
                  <a:gd name="T98" fmla="*/ 102 w 888"/>
                  <a:gd name="T99" fmla="*/ 27 h 43"/>
                  <a:gd name="T100" fmla="*/ 51 w 888"/>
                  <a:gd name="T101" fmla="*/ 33 h 43"/>
                  <a:gd name="T102" fmla="*/ 24 w 888"/>
                  <a:gd name="T103" fmla="*/ 42 h 43"/>
                  <a:gd name="T104" fmla="*/ 9 w 888"/>
                  <a:gd name="T105" fmla="*/ 40 h 43"/>
                  <a:gd name="T106" fmla="*/ 0 w 888"/>
                  <a:gd name="T107" fmla="*/ 34 h 43"/>
                  <a:gd name="T108" fmla="*/ 7 w 888"/>
                  <a:gd name="T10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36007" name="Rectangle 16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altLang="es-ES_tradnl" noProof="0" smtClean="0"/>
              <a:t>Haga clic para modificar el estilo de título del patrón</a:t>
            </a:r>
            <a:endParaRPr lang="en-GB" altLang="es-ES_tradnl" noProof="0" smtClean="0"/>
          </a:p>
        </p:txBody>
      </p:sp>
      <p:sp>
        <p:nvSpPr>
          <p:cNvPr id="36008" name="Rectangle 16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altLang="es-ES_tradnl" noProof="0" smtClean="0"/>
              <a:t>Haga clic para modificar el estilo de subtítulo del patrón</a:t>
            </a:r>
            <a:endParaRPr lang="en-GB" altLang="es-ES_tradnl" noProof="0" smtClean="0"/>
          </a:p>
        </p:txBody>
      </p:sp>
      <p:sp>
        <p:nvSpPr>
          <p:cNvPr id="36009" name="Rectangle 169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3601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36011" name="Rectangle 1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80A434-A652-4DC3-A92C-EE50259D65C9}" type="slidenum">
              <a:rPr lang="en-GB" altLang="es-ES_tradnl"/>
              <a:pPr/>
              <a:t>‹Nº›</a:t>
            </a:fld>
            <a:endParaRPr lang="en-GB" alt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BE842-A3E7-4C71-82D7-3306D6FB51BD}" type="slidenum">
              <a:rPr lang="en-GB" altLang="es-ES_tradnl"/>
              <a:pPr/>
              <a:t>‹Nº›</a:t>
            </a:fld>
            <a:endParaRPr lang="en-GB" altLang="es-ES_tradnl"/>
          </a:p>
        </p:txBody>
      </p:sp>
    </p:spTree>
    <p:extLst>
      <p:ext uri="{BB962C8B-B14F-4D97-AF65-F5344CB8AC3E}">
        <p14:creationId xmlns:p14="http://schemas.microsoft.com/office/powerpoint/2010/main" val="76774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542925"/>
            <a:ext cx="1943100" cy="56530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542925"/>
            <a:ext cx="5676900" cy="56530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283A3-9DA7-465F-947A-7C5AD4159A9A}" type="slidenum">
              <a:rPr lang="en-GB" altLang="es-ES_tradnl"/>
              <a:pPr/>
              <a:t>‹Nº›</a:t>
            </a:fld>
            <a:endParaRPr lang="en-GB" altLang="es-ES_tradnl"/>
          </a:p>
        </p:txBody>
      </p:sp>
    </p:spTree>
    <p:extLst>
      <p:ext uri="{BB962C8B-B14F-4D97-AF65-F5344CB8AC3E}">
        <p14:creationId xmlns:p14="http://schemas.microsoft.com/office/powerpoint/2010/main" val="12680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16185-C31A-4F99-96C9-54C0FD249260}" type="slidenum">
              <a:rPr lang="en-GB" altLang="es-ES_tradnl"/>
              <a:pPr/>
              <a:t>‹Nº›</a:t>
            </a:fld>
            <a:endParaRPr lang="en-GB" altLang="es-ES_tradnl"/>
          </a:p>
        </p:txBody>
      </p:sp>
    </p:spTree>
    <p:extLst>
      <p:ext uri="{BB962C8B-B14F-4D97-AF65-F5344CB8AC3E}">
        <p14:creationId xmlns:p14="http://schemas.microsoft.com/office/powerpoint/2010/main" val="386194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BF663-44EB-4D1A-96FD-F1058D10B33E}" type="slidenum">
              <a:rPr lang="en-GB" altLang="es-ES_tradnl"/>
              <a:pPr/>
              <a:t>‹Nº›</a:t>
            </a:fld>
            <a:endParaRPr lang="en-GB" altLang="es-ES_tradnl"/>
          </a:p>
        </p:txBody>
      </p:sp>
    </p:spTree>
    <p:extLst>
      <p:ext uri="{BB962C8B-B14F-4D97-AF65-F5344CB8AC3E}">
        <p14:creationId xmlns:p14="http://schemas.microsoft.com/office/powerpoint/2010/main" val="394633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0812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0812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0DFC2-9000-4F4B-BFBF-D525E40ED82F}" type="slidenum">
              <a:rPr lang="en-GB" altLang="es-ES_tradnl"/>
              <a:pPr/>
              <a:t>‹Nº›</a:t>
            </a:fld>
            <a:endParaRPr lang="en-GB" altLang="es-ES_tradnl"/>
          </a:p>
        </p:txBody>
      </p:sp>
    </p:spTree>
    <p:extLst>
      <p:ext uri="{BB962C8B-B14F-4D97-AF65-F5344CB8AC3E}">
        <p14:creationId xmlns:p14="http://schemas.microsoft.com/office/powerpoint/2010/main" val="54501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38220-E1C9-4267-AB36-4063A26BD47C}" type="slidenum">
              <a:rPr lang="en-GB" altLang="es-ES_tradnl"/>
              <a:pPr/>
              <a:t>‹Nº›</a:t>
            </a:fld>
            <a:endParaRPr lang="en-GB" altLang="es-ES_tradnl"/>
          </a:p>
        </p:txBody>
      </p:sp>
    </p:spTree>
    <p:extLst>
      <p:ext uri="{BB962C8B-B14F-4D97-AF65-F5344CB8AC3E}">
        <p14:creationId xmlns:p14="http://schemas.microsoft.com/office/powerpoint/2010/main" val="380008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BF221-51ED-4A4A-997F-074E4D9CAC8F}" type="slidenum">
              <a:rPr lang="en-GB" altLang="es-ES_tradnl"/>
              <a:pPr/>
              <a:t>‹Nº›</a:t>
            </a:fld>
            <a:endParaRPr lang="en-GB" altLang="es-ES_tradnl"/>
          </a:p>
        </p:txBody>
      </p:sp>
    </p:spTree>
    <p:extLst>
      <p:ext uri="{BB962C8B-B14F-4D97-AF65-F5344CB8AC3E}">
        <p14:creationId xmlns:p14="http://schemas.microsoft.com/office/powerpoint/2010/main" val="178943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38358-5F78-4CB7-BE68-A5DEBF9FB906}" type="slidenum">
              <a:rPr lang="en-GB" altLang="es-ES_tradnl"/>
              <a:pPr/>
              <a:t>‹Nº›</a:t>
            </a:fld>
            <a:endParaRPr lang="en-GB" altLang="es-ES_tradnl"/>
          </a:p>
        </p:txBody>
      </p:sp>
    </p:spTree>
    <p:extLst>
      <p:ext uri="{BB962C8B-B14F-4D97-AF65-F5344CB8AC3E}">
        <p14:creationId xmlns:p14="http://schemas.microsoft.com/office/powerpoint/2010/main" val="214972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19CB4-54CF-4219-90F4-CC9EE6E57965}" type="slidenum">
              <a:rPr lang="en-GB" altLang="es-ES_tradnl"/>
              <a:pPr/>
              <a:t>‹Nº›</a:t>
            </a:fld>
            <a:endParaRPr lang="en-GB" altLang="es-ES_tradnl"/>
          </a:p>
        </p:txBody>
      </p:sp>
    </p:spTree>
    <p:extLst>
      <p:ext uri="{BB962C8B-B14F-4D97-AF65-F5344CB8AC3E}">
        <p14:creationId xmlns:p14="http://schemas.microsoft.com/office/powerpoint/2010/main" val="76792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C9638-0F78-47ED-BD07-5713ACE5A166}" type="slidenum">
              <a:rPr lang="en-GB" altLang="es-ES_tradnl"/>
              <a:pPr/>
              <a:t>‹Nº›</a:t>
            </a:fld>
            <a:endParaRPr lang="en-GB" altLang="es-ES_tradnl"/>
          </a:p>
        </p:txBody>
      </p:sp>
    </p:spTree>
    <p:extLst>
      <p:ext uri="{BB962C8B-B14F-4D97-AF65-F5344CB8AC3E}">
        <p14:creationId xmlns:p14="http://schemas.microsoft.com/office/powerpoint/2010/main" val="2587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24" name="Group 196"/>
          <p:cNvGrpSpPr>
            <a:grpSpLocks/>
          </p:cNvGrpSpPr>
          <p:nvPr/>
        </p:nvGrpSpPr>
        <p:grpSpPr bwMode="auto">
          <a:xfrm>
            <a:off x="-119063" y="-104775"/>
            <a:ext cx="9394826" cy="7042150"/>
            <a:chOff x="-75" y="-66"/>
            <a:chExt cx="5918" cy="4436"/>
          </a:xfrm>
        </p:grpSpPr>
        <p:grpSp>
          <p:nvGrpSpPr>
            <p:cNvPr id="22530" name="Group 2"/>
            <p:cNvGrpSpPr>
              <a:grpSpLocks/>
            </p:cNvGrpSpPr>
            <p:nvPr/>
          </p:nvGrpSpPr>
          <p:grpSpPr bwMode="auto">
            <a:xfrm>
              <a:off x="-75" y="-66"/>
              <a:ext cx="5918" cy="4436"/>
              <a:chOff x="-78" y="-70"/>
              <a:chExt cx="5918" cy="4436"/>
            </a:xfrm>
          </p:grpSpPr>
          <p:grpSp>
            <p:nvGrpSpPr>
              <p:cNvPr id="22531" name="Group 3"/>
              <p:cNvGrpSpPr>
                <a:grpSpLocks/>
              </p:cNvGrpSpPr>
              <p:nvPr/>
            </p:nvGrpSpPr>
            <p:grpSpPr bwMode="auto">
              <a:xfrm>
                <a:off x="1373" y="2671"/>
                <a:ext cx="910" cy="818"/>
                <a:chOff x="1373" y="2671"/>
                <a:chExt cx="910" cy="818"/>
              </a:xfrm>
            </p:grpSpPr>
            <p:sp>
              <p:nvSpPr>
                <p:cNvPr id="22532" name="Freeform 4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33" name="Freeform 5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34" name="Freeform 6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35" name="Freeform 7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22536" name="Group 8"/>
              <p:cNvGrpSpPr>
                <a:grpSpLocks/>
              </p:cNvGrpSpPr>
              <p:nvPr/>
            </p:nvGrpSpPr>
            <p:grpSpPr bwMode="auto">
              <a:xfrm>
                <a:off x="2100" y="2253"/>
                <a:ext cx="910" cy="818"/>
                <a:chOff x="1373" y="2671"/>
                <a:chExt cx="910" cy="818"/>
              </a:xfrm>
            </p:grpSpPr>
            <p:sp>
              <p:nvSpPr>
                <p:cNvPr id="22537" name="Freeform 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38" name="Freeform 1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39" name="Freeform 1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40" name="Freeform 1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22541" name="Freeform 13"/>
              <p:cNvSpPr>
                <a:spLocks/>
              </p:cNvSpPr>
              <p:nvPr/>
            </p:nvSpPr>
            <p:spPr bwMode="hidden">
              <a:xfrm>
                <a:off x="672" y="312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hidden">
              <a:xfrm rot="17783459">
                <a:off x="1204" y="340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hidden">
              <a:xfrm>
                <a:off x="771" y="3511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44" name="Freeform 16"/>
              <p:cNvSpPr>
                <a:spLocks/>
              </p:cNvSpPr>
              <p:nvPr/>
            </p:nvSpPr>
            <p:spPr bwMode="hidden">
              <a:xfrm>
                <a:off x="1060" y="3055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2545" name="Group 17"/>
              <p:cNvGrpSpPr>
                <a:grpSpLocks/>
              </p:cNvGrpSpPr>
              <p:nvPr/>
            </p:nvGrpSpPr>
            <p:grpSpPr bwMode="auto">
              <a:xfrm>
                <a:off x="-29" y="3464"/>
                <a:ext cx="910" cy="818"/>
                <a:chOff x="1373" y="2671"/>
                <a:chExt cx="910" cy="818"/>
              </a:xfrm>
            </p:grpSpPr>
            <p:sp>
              <p:nvSpPr>
                <p:cNvPr id="22546" name="Freeform 1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47" name="Freeform 1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48" name="Freeform 2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49" name="Freeform 2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22550" name="Group 22"/>
              <p:cNvGrpSpPr>
                <a:grpSpLocks/>
              </p:cNvGrpSpPr>
              <p:nvPr/>
            </p:nvGrpSpPr>
            <p:grpSpPr bwMode="auto">
              <a:xfrm>
                <a:off x="2784" y="1836"/>
                <a:ext cx="910" cy="818"/>
                <a:chOff x="1373" y="2671"/>
                <a:chExt cx="910" cy="818"/>
              </a:xfrm>
            </p:grpSpPr>
            <p:sp>
              <p:nvSpPr>
                <p:cNvPr id="22551" name="Freeform 23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52" name="Freeform 24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53" name="Freeform 25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54" name="Freeform 26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22555" name="Freeform 27"/>
              <p:cNvSpPr>
                <a:spLocks/>
              </p:cNvSpPr>
              <p:nvPr/>
            </p:nvSpPr>
            <p:spPr bwMode="hidden">
              <a:xfrm>
                <a:off x="931" y="204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56" name="Freeform 28"/>
              <p:cNvSpPr>
                <a:spLocks/>
              </p:cNvSpPr>
              <p:nvPr/>
            </p:nvSpPr>
            <p:spPr bwMode="hidden">
              <a:xfrm rot="17783459">
                <a:off x="1430" y="2293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57" name="Freeform 29"/>
              <p:cNvSpPr>
                <a:spLocks/>
              </p:cNvSpPr>
              <p:nvPr/>
            </p:nvSpPr>
            <p:spPr bwMode="hidden">
              <a:xfrm>
                <a:off x="1030" y="243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58" name="Freeform 30"/>
              <p:cNvSpPr>
                <a:spLocks/>
              </p:cNvSpPr>
              <p:nvPr/>
            </p:nvSpPr>
            <p:spPr bwMode="hidden">
              <a:xfrm>
                <a:off x="1302" y="191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2559" name="Group 31"/>
              <p:cNvGrpSpPr>
                <a:grpSpLocks/>
              </p:cNvGrpSpPr>
              <p:nvPr/>
            </p:nvGrpSpPr>
            <p:grpSpPr bwMode="auto">
              <a:xfrm>
                <a:off x="1658" y="1560"/>
                <a:ext cx="910" cy="818"/>
                <a:chOff x="1373" y="2671"/>
                <a:chExt cx="910" cy="818"/>
              </a:xfrm>
            </p:grpSpPr>
            <p:sp>
              <p:nvSpPr>
                <p:cNvPr id="22560" name="Freeform 3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63" name="Freeform 3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22564" name="Freeform 36"/>
              <p:cNvSpPr>
                <a:spLocks/>
              </p:cNvSpPr>
              <p:nvPr/>
            </p:nvSpPr>
            <p:spPr bwMode="hidden">
              <a:xfrm>
                <a:off x="230" y="2433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65" name="Freeform 37"/>
              <p:cNvSpPr>
                <a:spLocks/>
              </p:cNvSpPr>
              <p:nvPr/>
            </p:nvSpPr>
            <p:spPr bwMode="hidden">
              <a:xfrm rot="17783459">
                <a:off x="729" y="2677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66" name="Freeform 38"/>
              <p:cNvSpPr>
                <a:spLocks/>
              </p:cNvSpPr>
              <p:nvPr/>
            </p:nvSpPr>
            <p:spPr bwMode="hidden">
              <a:xfrm>
                <a:off x="354" y="286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67" name="Freeform 39"/>
              <p:cNvSpPr>
                <a:spLocks/>
              </p:cNvSpPr>
              <p:nvPr/>
            </p:nvSpPr>
            <p:spPr bwMode="hidden">
              <a:xfrm>
                <a:off x="618" y="2362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68" name="Freeform 40"/>
              <p:cNvSpPr>
                <a:spLocks/>
              </p:cNvSpPr>
              <p:nvPr/>
            </p:nvSpPr>
            <p:spPr bwMode="hidden">
              <a:xfrm>
                <a:off x="1257" y="383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hidden">
              <a:xfrm rot="17783459">
                <a:off x="28" y="308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70" name="Freeform 42"/>
              <p:cNvSpPr>
                <a:spLocks/>
              </p:cNvSpPr>
              <p:nvPr/>
            </p:nvSpPr>
            <p:spPr bwMode="hidden">
              <a:xfrm>
                <a:off x="4129" y="226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71" name="Freeform 43"/>
              <p:cNvSpPr>
                <a:spLocks/>
              </p:cNvSpPr>
              <p:nvPr/>
            </p:nvSpPr>
            <p:spPr bwMode="hidden">
              <a:xfrm rot="18416349">
                <a:off x="2" y="272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2572" name="Group 44"/>
              <p:cNvGrpSpPr>
                <a:grpSpLocks/>
              </p:cNvGrpSpPr>
              <p:nvPr/>
            </p:nvGrpSpPr>
            <p:grpSpPr bwMode="auto">
              <a:xfrm>
                <a:off x="2342" y="1143"/>
                <a:ext cx="910" cy="818"/>
                <a:chOff x="1373" y="2671"/>
                <a:chExt cx="910" cy="818"/>
              </a:xfrm>
            </p:grpSpPr>
            <p:sp>
              <p:nvSpPr>
                <p:cNvPr id="22573" name="Freeform 4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74" name="Freeform 4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75" name="Freeform 4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76" name="Freeform 4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22577" name="Group 49"/>
              <p:cNvGrpSpPr>
                <a:grpSpLocks/>
              </p:cNvGrpSpPr>
              <p:nvPr/>
            </p:nvGrpSpPr>
            <p:grpSpPr bwMode="auto">
              <a:xfrm>
                <a:off x="481" y="1235"/>
                <a:ext cx="910" cy="818"/>
                <a:chOff x="1373" y="2671"/>
                <a:chExt cx="910" cy="818"/>
              </a:xfrm>
            </p:grpSpPr>
            <p:sp>
              <p:nvSpPr>
                <p:cNvPr id="22578" name="Freeform 50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79" name="Freeform 51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80" name="Freeform 52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81" name="Freeform 53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22582" name="Group 54"/>
              <p:cNvGrpSpPr>
                <a:grpSpLocks/>
              </p:cNvGrpSpPr>
              <p:nvPr/>
            </p:nvGrpSpPr>
            <p:grpSpPr bwMode="auto">
              <a:xfrm>
                <a:off x="1208" y="817"/>
                <a:ext cx="910" cy="818"/>
                <a:chOff x="1373" y="2671"/>
                <a:chExt cx="910" cy="818"/>
              </a:xfrm>
            </p:grpSpPr>
            <p:sp>
              <p:nvSpPr>
                <p:cNvPr id="22583" name="Freeform 5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84" name="Freeform 5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85" name="Freeform 5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86" name="Freeform 5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22587" name="Freeform 59"/>
              <p:cNvSpPr>
                <a:spLocks/>
              </p:cNvSpPr>
              <p:nvPr/>
            </p:nvSpPr>
            <p:spPr bwMode="hidden">
              <a:xfrm>
                <a:off x="5014" y="165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88" name="Freeform 60"/>
              <p:cNvSpPr>
                <a:spLocks/>
              </p:cNvSpPr>
              <p:nvPr/>
            </p:nvSpPr>
            <p:spPr bwMode="hidden">
              <a:xfrm rot="17783459">
                <a:off x="362" y="197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89" name="Freeform 61"/>
              <p:cNvSpPr>
                <a:spLocks/>
              </p:cNvSpPr>
              <p:nvPr/>
            </p:nvSpPr>
            <p:spPr bwMode="hidden">
              <a:xfrm>
                <a:off x="4" y="2158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90" name="Freeform 62"/>
              <p:cNvSpPr>
                <a:spLocks/>
              </p:cNvSpPr>
              <p:nvPr/>
            </p:nvSpPr>
            <p:spPr bwMode="hidden">
              <a:xfrm>
                <a:off x="68" y="172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91" name="Freeform 63"/>
              <p:cNvSpPr>
                <a:spLocks/>
              </p:cNvSpPr>
              <p:nvPr/>
            </p:nvSpPr>
            <p:spPr bwMode="hidden">
              <a:xfrm>
                <a:off x="4297" y="1915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92" name="Freeform 64"/>
              <p:cNvSpPr>
                <a:spLocks/>
              </p:cNvSpPr>
              <p:nvPr/>
            </p:nvSpPr>
            <p:spPr bwMode="hidden">
              <a:xfrm rot="17783459">
                <a:off x="855" y="392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93" name="Freeform 65"/>
              <p:cNvSpPr>
                <a:spLocks/>
              </p:cNvSpPr>
              <p:nvPr/>
            </p:nvSpPr>
            <p:spPr bwMode="hidden">
              <a:xfrm>
                <a:off x="3695" y="2217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94" name="Freeform 66"/>
              <p:cNvSpPr>
                <a:spLocks/>
              </p:cNvSpPr>
              <p:nvPr/>
            </p:nvSpPr>
            <p:spPr bwMode="hidden">
              <a:xfrm>
                <a:off x="4659" y="1719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2595" name="Group 67"/>
              <p:cNvGrpSpPr>
                <a:grpSpLocks/>
              </p:cNvGrpSpPr>
              <p:nvPr/>
            </p:nvGrpSpPr>
            <p:grpSpPr bwMode="auto">
              <a:xfrm>
                <a:off x="1892" y="400"/>
                <a:ext cx="910" cy="818"/>
                <a:chOff x="1373" y="2671"/>
                <a:chExt cx="910" cy="818"/>
              </a:xfrm>
            </p:grpSpPr>
            <p:sp>
              <p:nvSpPr>
                <p:cNvPr id="22596" name="Freeform 6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97" name="Freeform 6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98" name="Freeform 7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599" name="Freeform 7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22600" name="Freeform 72"/>
              <p:cNvSpPr>
                <a:spLocks/>
              </p:cNvSpPr>
              <p:nvPr/>
            </p:nvSpPr>
            <p:spPr bwMode="hidden">
              <a:xfrm>
                <a:off x="5431" y="1490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01" name="Freeform 73"/>
              <p:cNvSpPr>
                <a:spLocks/>
              </p:cNvSpPr>
              <p:nvPr/>
            </p:nvSpPr>
            <p:spPr bwMode="hidden">
              <a:xfrm rot="17783459">
                <a:off x="254" y="97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02" name="Freeform 74"/>
              <p:cNvSpPr>
                <a:spLocks/>
              </p:cNvSpPr>
              <p:nvPr/>
            </p:nvSpPr>
            <p:spPr bwMode="hidden">
              <a:xfrm>
                <a:off x="-4" y="1282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03" name="Freeform 75"/>
              <p:cNvSpPr>
                <a:spLocks/>
              </p:cNvSpPr>
              <p:nvPr/>
            </p:nvSpPr>
            <p:spPr bwMode="hidden">
              <a:xfrm>
                <a:off x="60" y="70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04" name="Freeform 76"/>
              <p:cNvSpPr>
                <a:spLocks/>
              </p:cNvSpPr>
              <p:nvPr/>
            </p:nvSpPr>
            <p:spPr bwMode="hidden">
              <a:xfrm>
                <a:off x="407" y="34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05" name="Freeform 77"/>
              <p:cNvSpPr>
                <a:spLocks/>
              </p:cNvSpPr>
              <p:nvPr/>
            </p:nvSpPr>
            <p:spPr bwMode="hidden">
              <a:xfrm rot="17783459">
                <a:off x="956" y="58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06" name="Freeform 78"/>
              <p:cNvSpPr>
                <a:spLocks/>
              </p:cNvSpPr>
              <p:nvPr/>
            </p:nvSpPr>
            <p:spPr bwMode="hidden">
              <a:xfrm>
                <a:off x="572" y="73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07" name="Freeform 79"/>
              <p:cNvSpPr>
                <a:spLocks/>
              </p:cNvSpPr>
              <p:nvPr/>
            </p:nvSpPr>
            <p:spPr bwMode="hidden">
              <a:xfrm>
                <a:off x="895" y="257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08" name="Freeform 80"/>
              <p:cNvSpPr>
                <a:spLocks/>
              </p:cNvSpPr>
              <p:nvPr/>
            </p:nvSpPr>
            <p:spPr bwMode="hidden">
              <a:xfrm>
                <a:off x="1182" y="-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09" name="Freeform 81"/>
              <p:cNvSpPr>
                <a:spLocks/>
              </p:cNvSpPr>
              <p:nvPr/>
            </p:nvSpPr>
            <p:spPr bwMode="hidden">
              <a:xfrm rot="17783459">
                <a:off x="1606" y="7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10" name="Freeform 82"/>
              <p:cNvSpPr>
                <a:spLocks/>
              </p:cNvSpPr>
              <p:nvPr/>
            </p:nvSpPr>
            <p:spPr bwMode="hidden">
              <a:xfrm>
                <a:off x="1381" y="45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11" name="Freeform 83"/>
              <p:cNvSpPr>
                <a:spLocks/>
              </p:cNvSpPr>
              <p:nvPr/>
            </p:nvSpPr>
            <p:spPr bwMode="hidden">
              <a:xfrm>
                <a:off x="1987" y="-1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12" name="Freeform 84"/>
              <p:cNvSpPr>
                <a:spLocks/>
              </p:cNvSpPr>
              <p:nvPr/>
            </p:nvSpPr>
            <p:spPr bwMode="hidden">
              <a:xfrm>
                <a:off x="585" y="-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13" name="Freeform 85"/>
              <p:cNvSpPr>
                <a:spLocks/>
              </p:cNvSpPr>
              <p:nvPr/>
            </p:nvSpPr>
            <p:spPr bwMode="hidden">
              <a:xfrm>
                <a:off x="2372" y="3989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14" name="Freeform 86"/>
              <p:cNvSpPr>
                <a:spLocks/>
              </p:cNvSpPr>
              <p:nvPr/>
            </p:nvSpPr>
            <p:spPr bwMode="hidden">
              <a:xfrm rot="17783459">
                <a:off x="-21" y="240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15" name="Freeform 87"/>
              <p:cNvSpPr>
                <a:spLocks/>
              </p:cNvSpPr>
              <p:nvPr/>
            </p:nvSpPr>
            <p:spPr bwMode="hidden">
              <a:xfrm>
                <a:off x="181" y="-38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16" name="Freeform 88"/>
              <p:cNvSpPr>
                <a:spLocks/>
              </p:cNvSpPr>
              <p:nvPr/>
            </p:nvSpPr>
            <p:spPr bwMode="hidden">
              <a:xfrm>
                <a:off x="2750" y="386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17" name="Freeform 89"/>
              <p:cNvSpPr>
                <a:spLocks/>
              </p:cNvSpPr>
              <p:nvPr/>
            </p:nvSpPr>
            <p:spPr bwMode="hidden">
              <a:xfrm rot="17783459">
                <a:off x="4210" y="332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18" name="Freeform 90"/>
              <p:cNvSpPr>
                <a:spLocks/>
              </p:cNvSpPr>
              <p:nvPr/>
            </p:nvSpPr>
            <p:spPr bwMode="hidden">
              <a:xfrm>
                <a:off x="4528" y="3653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19" name="Freeform 91"/>
              <p:cNvSpPr>
                <a:spLocks/>
              </p:cNvSpPr>
              <p:nvPr/>
            </p:nvSpPr>
            <p:spPr bwMode="hidden">
              <a:xfrm>
                <a:off x="3163" y="3665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20" name="Freeform 92"/>
              <p:cNvSpPr>
                <a:spLocks/>
              </p:cNvSpPr>
              <p:nvPr/>
            </p:nvSpPr>
            <p:spPr bwMode="hidden">
              <a:xfrm>
                <a:off x="3502" y="346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21" name="Freeform 93"/>
              <p:cNvSpPr>
                <a:spLocks/>
              </p:cNvSpPr>
              <p:nvPr/>
            </p:nvSpPr>
            <p:spPr bwMode="hidden">
              <a:xfrm rot="17783459">
                <a:off x="3967" y="367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22" name="Freeform 94"/>
              <p:cNvSpPr>
                <a:spLocks/>
              </p:cNvSpPr>
              <p:nvPr/>
            </p:nvSpPr>
            <p:spPr bwMode="hidden">
              <a:xfrm>
                <a:off x="3617" y="392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23" name="Freeform 95"/>
              <p:cNvSpPr>
                <a:spLocks/>
              </p:cNvSpPr>
              <p:nvPr/>
            </p:nvSpPr>
            <p:spPr bwMode="hidden">
              <a:xfrm>
                <a:off x="3840" y="328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24" name="Freeform 96"/>
              <p:cNvSpPr>
                <a:spLocks/>
              </p:cNvSpPr>
              <p:nvPr/>
            </p:nvSpPr>
            <p:spPr bwMode="hidden">
              <a:xfrm>
                <a:off x="2325" y="3101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25" name="Freeform 97"/>
              <p:cNvSpPr>
                <a:spLocks/>
              </p:cNvSpPr>
              <p:nvPr/>
            </p:nvSpPr>
            <p:spPr bwMode="hidden">
              <a:xfrm rot="17783459">
                <a:off x="2858" y="3353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26" name="Freeform 98"/>
              <p:cNvSpPr>
                <a:spLocks/>
              </p:cNvSpPr>
              <p:nvPr/>
            </p:nvSpPr>
            <p:spPr bwMode="hidden">
              <a:xfrm>
                <a:off x="2458" y="3562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27" name="Freeform 99"/>
              <p:cNvSpPr>
                <a:spLocks/>
              </p:cNvSpPr>
              <p:nvPr/>
            </p:nvSpPr>
            <p:spPr bwMode="hidden">
              <a:xfrm>
                <a:off x="2713" y="303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2628" name="Group 100"/>
              <p:cNvGrpSpPr>
                <a:grpSpLocks/>
              </p:cNvGrpSpPr>
              <p:nvPr/>
            </p:nvGrpSpPr>
            <p:grpSpPr bwMode="auto">
              <a:xfrm>
                <a:off x="3026" y="2638"/>
                <a:ext cx="910" cy="818"/>
                <a:chOff x="1373" y="2671"/>
                <a:chExt cx="910" cy="818"/>
              </a:xfrm>
            </p:grpSpPr>
            <p:sp>
              <p:nvSpPr>
                <p:cNvPr id="22629" name="Freeform 101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30" name="Freeform 102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31" name="Freeform 103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32" name="Freeform 104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22633" name="Freeform 105"/>
              <p:cNvSpPr>
                <a:spLocks/>
              </p:cNvSpPr>
              <p:nvPr/>
            </p:nvSpPr>
            <p:spPr bwMode="hidden">
              <a:xfrm>
                <a:off x="1624" y="346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34" name="Freeform 106"/>
              <p:cNvSpPr>
                <a:spLocks/>
              </p:cNvSpPr>
              <p:nvPr/>
            </p:nvSpPr>
            <p:spPr bwMode="hidden">
              <a:xfrm rot="17783459">
                <a:off x="2039" y="373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35" name="Freeform 107"/>
              <p:cNvSpPr>
                <a:spLocks/>
              </p:cNvSpPr>
              <p:nvPr/>
            </p:nvSpPr>
            <p:spPr bwMode="hidden">
              <a:xfrm>
                <a:off x="1698" y="3936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36" name="Freeform 108"/>
              <p:cNvSpPr>
                <a:spLocks/>
              </p:cNvSpPr>
              <p:nvPr/>
            </p:nvSpPr>
            <p:spPr bwMode="hidden">
              <a:xfrm>
                <a:off x="2037" y="343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37" name="Freeform 109"/>
              <p:cNvSpPr>
                <a:spLocks/>
              </p:cNvSpPr>
              <p:nvPr/>
            </p:nvSpPr>
            <p:spPr bwMode="hidden">
              <a:xfrm rot="17783459">
                <a:off x="4261" y="392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38" name="Freeform 110"/>
              <p:cNvSpPr>
                <a:spLocks/>
              </p:cNvSpPr>
              <p:nvPr/>
            </p:nvSpPr>
            <p:spPr bwMode="hidden">
              <a:xfrm>
                <a:off x="3191" y="400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2639" name="Group 111"/>
              <p:cNvGrpSpPr>
                <a:grpSpLocks/>
              </p:cNvGrpSpPr>
              <p:nvPr/>
            </p:nvGrpSpPr>
            <p:grpSpPr bwMode="auto">
              <a:xfrm>
                <a:off x="2576" y="-9"/>
                <a:ext cx="910" cy="818"/>
                <a:chOff x="1373" y="2671"/>
                <a:chExt cx="910" cy="818"/>
              </a:xfrm>
            </p:grpSpPr>
            <p:sp>
              <p:nvSpPr>
                <p:cNvPr id="22640" name="Freeform 11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41" name="Freeform 11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42" name="Freeform 11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43" name="Freeform 11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22644" name="Group 116"/>
              <p:cNvGrpSpPr>
                <a:grpSpLocks/>
              </p:cNvGrpSpPr>
              <p:nvPr/>
            </p:nvGrpSpPr>
            <p:grpSpPr bwMode="auto">
              <a:xfrm>
                <a:off x="3010" y="684"/>
                <a:ext cx="910" cy="818"/>
                <a:chOff x="1373" y="2671"/>
                <a:chExt cx="910" cy="818"/>
              </a:xfrm>
            </p:grpSpPr>
            <p:sp>
              <p:nvSpPr>
                <p:cNvPr id="22645" name="Freeform 11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46" name="Freeform 11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47" name="Freeform 11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48" name="Freeform 12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22649" name="Group 121"/>
              <p:cNvGrpSpPr>
                <a:grpSpLocks/>
              </p:cNvGrpSpPr>
              <p:nvPr/>
            </p:nvGrpSpPr>
            <p:grpSpPr bwMode="auto">
              <a:xfrm>
                <a:off x="3477" y="1377"/>
                <a:ext cx="910" cy="818"/>
                <a:chOff x="1373" y="2671"/>
                <a:chExt cx="910" cy="818"/>
              </a:xfrm>
            </p:grpSpPr>
            <p:sp>
              <p:nvSpPr>
                <p:cNvPr id="22650" name="Freeform 12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51" name="Freeform 12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52" name="Freeform 12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53" name="Freeform 12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22654" name="Group 126"/>
              <p:cNvGrpSpPr>
                <a:grpSpLocks/>
              </p:cNvGrpSpPr>
              <p:nvPr/>
            </p:nvGrpSpPr>
            <p:grpSpPr bwMode="auto">
              <a:xfrm>
                <a:off x="4178" y="943"/>
                <a:ext cx="910" cy="818"/>
                <a:chOff x="1373" y="2671"/>
                <a:chExt cx="910" cy="818"/>
              </a:xfrm>
            </p:grpSpPr>
            <p:sp>
              <p:nvSpPr>
                <p:cNvPr id="22655" name="Freeform 12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56" name="Freeform 12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57" name="Freeform 12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58" name="Freeform 13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22659" name="Freeform 131"/>
              <p:cNvSpPr>
                <a:spLocks/>
              </p:cNvSpPr>
              <p:nvPr/>
            </p:nvSpPr>
            <p:spPr bwMode="hidden">
              <a:xfrm>
                <a:off x="4954" y="84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60" name="Freeform 132"/>
              <p:cNvSpPr>
                <a:spLocks/>
              </p:cNvSpPr>
              <p:nvPr/>
            </p:nvSpPr>
            <p:spPr bwMode="hidden">
              <a:xfrm rot="17783459">
                <a:off x="5404" y="92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61" name="Freeform 133"/>
              <p:cNvSpPr>
                <a:spLocks/>
              </p:cNvSpPr>
              <p:nvPr/>
            </p:nvSpPr>
            <p:spPr bwMode="hidden">
              <a:xfrm>
                <a:off x="5129" y="129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62" name="Freeform 134"/>
              <p:cNvSpPr>
                <a:spLocks/>
              </p:cNvSpPr>
              <p:nvPr/>
            </p:nvSpPr>
            <p:spPr bwMode="hidden">
              <a:xfrm>
                <a:off x="5301" y="56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63" name="Freeform 135"/>
              <p:cNvSpPr>
                <a:spLocks/>
              </p:cNvSpPr>
              <p:nvPr/>
            </p:nvSpPr>
            <p:spPr bwMode="hidden">
              <a:xfrm>
                <a:off x="3678" y="38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64" name="Freeform 136"/>
              <p:cNvSpPr>
                <a:spLocks/>
              </p:cNvSpPr>
              <p:nvPr/>
            </p:nvSpPr>
            <p:spPr bwMode="hidden">
              <a:xfrm rot="17783459">
                <a:off x="4193" y="54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65" name="Freeform 137"/>
              <p:cNvSpPr>
                <a:spLocks/>
              </p:cNvSpPr>
              <p:nvPr/>
            </p:nvSpPr>
            <p:spPr bwMode="hidden">
              <a:xfrm>
                <a:off x="3852" y="815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66" name="Freeform 138"/>
              <p:cNvSpPr>
                <a:spLocks/>
              </p:cNvSpPr>
              <p:nvPr/>
            </p:nvSpPr>
            <p:spPr bwMode="hidden">
              <a:xfrm>
                <a:off x="4024" y="234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67" name="Freeform 139"/>
              <p:cNvSpPr>
                <a:spLocks/>
              </p:cNvSpPr>
              <p:nvPr/>
            </p:nvSpPr>
            <p:spPr bwMode="hidden">
              <a:xfrm>
                <a:off x="4479" y="29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68" name="Freeform 140"/>
              <p:cNvSpPr>
                <a:spLocks/>
              </p:cNvSpPr>
              <p:nvPr/>
            </p:nvSpPr>
            <p:spPr bwMode="hidden">
              <a:xfrm rot="17783459">
                <a:off x="3751" y="-6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69" name="Freeform 141"/>
              <p:cNvSpPr>
                <a:spLocks/>
              </p:cNvSpPr>
              <p:nvPr/>
            </p:nvSpPr>
            <p:spPr bwMode="hidden">
              <a:xfrm>
                <a:off x="3351" y="8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70" name="Freeform 142"/>
              <p:cNvSpPr>
                <a:spLocks/>
              </p:cNvSpPr>
              <p:nvPr/>
            </p:nvSpPr>
            <p:spPr bwMode="hidden">
              <a:xfrm>
                <a:off x="4341" y="-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71" name="Freeform 143"/>
              <p:cNvSpPr>
                <a:spLocks/>
              </p:cNvSpPr>
              <p:nvPr/>
            </p:nvSpPr>
            <p:spPr bwMode="hidden">
              <a:xfrm>
                <a:off x="4756" y="-70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72" name="Freeform 144"/>
              <p:cNvSpPr>
                <a:spLocks/>
              </p:cNvSpPr>
              <p:nvPr/>
            </p:nvSpPr>
            <p:spPr bwMode="hidden">
              <a:xfrm rot="17783459">
                <a:off x="5404" y="40"/>
                <a:ext cx="355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73" name="Freeform 145"/>
              <p:cNvSpPr>
                <a:spLocks/>
              </p:cNvSpPr>
              <p:nvPr/>
            </p:nvSpPr>
            <p:spPr bwMode="hidden">
              <a:xfrm>
                <a:off x="4829" y="531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74" name="Freeform 146"/>
              <p:cNvSpPr>
                <a:spLocks/>
              </p:cNvSpPr>
              <p:nvPr/>
            </p:nvSpPr>
            <p:spPr bwMode="hidden">
              <a:xfrm>
                <a:off x="5059" y="267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2675" name="Group 147"/>
              <p:cNvGrpSpPr>
                <a:grpSpLocks/>
              </p:cNvGrpSpPr>
              <p:nvPr/>
            </p:nvGrpSpPr>
            <p:grpSpPr bwMode="auto">
              <a:xfrm>
                <a:off x="4930" y="1978"/>
                <a:ext cx="910" cy="818"/>
                <a:chOff x="1373" y="2671"/>
                <a:chExt cx="910" cy="818"/>
              </a:xfrm>
            </p:grpSpPr>
            <p:sp>
              <p:nvSpPr>
                <p:cNvPr id="22676" name="Freeform 14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77" name="Freeform 14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78" name="Freeform 15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79" name="Freeform 15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22680" name="Freeform 152"/>
              <p:cNvSpPr>
                <a:spLocks/>
              </p:cNvSpPr>
              <p:nvPr/>
            </p:nvSpPr>
            <p:spPr bwMode="hidden">
              <a:xfrm rot="17783459">
                <a:off x="4552" y="220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81" name="Freeform 153"/>
              <p:cNvSpPr>
                <a:spLocks/>
              </p:cNvSpPr>
              <p:nvPr/>
            </p:nvSpPr>
            <p:spPr bwMode="hidden">
              <a:xfrm>
                <a:off x="4246" y="2585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82" name="Freeform 154"/>
              <p:cNvSpPr>
                <a:spLocks/>
              </p:cNvSpPr>
              <p:nvPr/>
            </p:nvSpPr>
            <p:spPr bwMode="hidden">
              <a:xfrm rot="17783459">
                <a:off x="4594" y="314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83" name="Freeform 155"/>
              <p:cNvSpPr>
                <a:spLocks/>
              </p:cNvSpPr>
              <p:nvPr/>
            </p:nvSpPr>
            <p:spPr bwMode="hidden">
              <a:xfrm>
                <a:off x="4194" y="2985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84" name="Freeform 156"/>
              <p:cNvSpPr>
                <a:spLocks/>
              </p:cNvSpPr>
              <p:nvPr/>
            </p:nvSpPr>
            <p:spPr bwMode="hidden">
              <a:xfrm>
                <a:off x="4642" y="267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85" name="Freeform 157"/>
              <p:cNvSpPr>
                <a:spLocks/>
              </p:cNvSpPr>
              <p:nvPr/>
            </p:nvSpPr>
            <p:spPr bwMode="hidden">
              <a:xfrm>
                <a:off x="3820" y="261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2686" name="Group 158"/>
              <p:cNvGrpSpPr>
                <a:grpSpLocks/>
              </p:cNvGrpSpPr>
              <p:nvPr/>
            </p:nvGrpSpPr>
            <p:grpSpPr bwMode="auto">
              <a:xfrm>
                <a:off x="4914" y="2763"/>
                <a:ext cx="910" cy="818"/>
                <a:chOff x="1373" y="2671"/>
                <a:chExt cx="910" cy="818"/>
              </a:xfrm>
            </p:grpSpPr>
            <p:sp>
              <p:nvSpPr>
                <p:cNvPr id="22687" name="Freeform 15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88" name="Freeform 16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89" name="Freeform 16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2690" name="Freeform 16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sp>
            <p:nvSpPr>
              <p:cNvPr id="22691" name="Freeform 163"/>
              <p:cNvSpPr>
                <a:spLocks/>
              </p:cNvSpPr>
              <p:nvPr/>
            </p:nvSpPr>
            <p:spPr bwMode="hidden">
              <a:xfrm>
                <a:off x="4906" y="3552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92" name="Freeform 164"/>
              <p:cNvSpPr>
                <a:spLocks/>
              </p:cNvSpPr>
              <p:nvPr/>
            </p:nvSpPr>
            <p:spPr bwMode="hidden">
              <a:xfrm rot="17783459">
                <a:off x="5372" y="388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93" name="Freeform 165"/>
              <p:cNvSpPr>
                <a:spLocks/>
              </p:cNvSpPr>
              <p:nvPr/>
            </p:nvSpPr>
            <p:spPr bwMode="hidden">
              <a:xfrm>
                <a:off x="4880" y="397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94" name="Freeform 166"/>
              <p:cNvSpPr>
                <a:spLocks/>
              </p:cNvSpPr>
              <p:nvPr/>
            </p:nvSpPr>
            <p:spPr bwMode="hidden">
              <a:xfrm>
                <a:off x="5345" y="354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22700" name="Group 172"/>
            <p:cNvGrpSpPr>
              <a:grpSpLocks/>
            </p:cNvGrpSpPr>
            <p:nvPr/>
          </p:nvGrpSpPr>
          <p:grpSpPr bwMode="auto">
            <a:xfrm>
              <a:off x="202" y="1209"/>
              <a:ext cx="1145" cy="512"/>
              <a:chOff x="108" y="129"/>
              <a:chExt cx="1145" cy="512"/>
            </a:xfrm>
          </p:grpSpPr>
          <p:sp>
            <p:nvSpPr>
              <p:cNvPr id="22701" name="Freeform 173"/>
              <p:cNvSpPr>
                <a:spLocks/>
              </p:cNvSpPr>
              <p:nvPr/>
            </p:nvSpPr>
            <p:spPr bwMode="auto">
              <a:xfrm>
                <a:off x="108" y="188"/>
                <a:ext cx="75" cy="453"/>
              </a:xfrm>
              <a:custGeom>
                <a:avLst/>
                <a:gdLst>
                  <a:gd name="T0" fmla="*/ 47 w 66"/>
                  <a:gd name="T1" fmla="*/ 0 h 401"/>
                  <a:gd name="T2" fmla="*/ 23 w 66"/>
                  <a:gd name="T3" fmla="*/ 12 h 401"/>
                  <a:gd name="T4" fmla="*/ 8 w 66"/>
                  <a:gd name="T5" fmla="*/ 53 h 401"/>
                  <a:gd name="T6" fmla="*/ 8 w 66"/>
                  <a:gd name="T7" fmla="*/ 80 h 401"/>
                  <a:gd name="T8" fmla="*/ 0 w 66"/>
                  <a:gd name="T9" fmla="*/ 108 h 401"/>
                  <a:gd name="T10" fmla="*/ 9 w 66"/>
                  <a:gd name="T11" fmla="*/ 140 h 401"/>
                  <a:gd name="T12" fmla="*/ 15 w 66"/>
                  <a:gd name="T13" fmla="*/ 179 h 401"/>
                  <a:gd name="T14" fmla="*/ 15 w 66"/>
                  <a:gd name="T15" fmla="*/ 230 h 401"/>
                  <a:gd name="T16" fmla="*/ 9 w 66"/>
                  <a:gd name="T17" fmla="*/ 269 h 401"/>
                  <a:gd name="T18" fmla="*/ 12 w 66"/>
                  <a:gd name="T19" fmla="*/ 293 h 401"/>
                  <a:gd name="T20" fmla="*/ 24 w 66"/>
                  <a:gd name="T21" fmla="*/ 324 h 401"/>
                  <a:gd name="T22" fmla="*/ 41 w 66"/>
                  <a:gd name="T23" fmla="*/ 383 h 401"/>
                  <a:gd name="T24" fmla="*/ 51 w 66"/>
                  <a:gd name="T25" fmla="*/ 401 h 401"/>
                  <a:gd name="T26" fmla="*/ 63 w 66"/>
                  <a:gd name="T27" fmla="*/ 401 h 401"/>
                  <a:gd name="T28" fmla="*/ 66 w 66"/>
                  <a:gd name="T29" fmla="*/ 381 h 401"/>
                  <a:gd name="T30" fmla="*/ 54 w 66"/>
                  <a:gd name="T31" fmla="*/ 347 h 401"/>
                  <a:gd name="T32" fmla="*/ 38 w 66"/>
                  <a:gd name="T33" fmla="*/ 306 h 401"/>
                  <a:gd name="T34" fmla="*/ 32 w 66"/>
                  <a:gd name="T35" fmla="*/ 272 h 401"/>
                  <a:gd name="T36" fmla="*/ 38 w 66"/>
                  <a:gd name="T37" fmla="*/ 240 h 401"/>
                  <a:gd name="T38" fmla="*/ 42 w 66"/>
                  <a:gd name="T39" fmla="*/ 204 h 401"/>
                  <a:gd name="T40" fmla="*/ 39 w 66"/>
                  <a:gd name="T41" fmla="*/ 161 h 401"/>
                  <a:gd name="T42" fmla="*/ 32 w 66"/>
                  <a:gd name="T43" fmla="*/ 125 h 401"/>
                  <a:gd name="T44" fmla="*/ 26 w 66"/>
                  <a:gd name="T45" fmla="*/ 101 h 401"/>
                  <a:gd name="T46" fmla="*/ 32 w 66"/>
                  <a:gd name="T47" fmla="*/ 80 h 401"/>
                  <a:gd name="T48" fmla="*/ 32 w 66"/>
                  <a:gd name="T49" fmla="*/ 59 h 401"/>
                  <a:gd name="T50" fmla="*/ 36 w 66"/>
                  <a:gd name="T51" fmla="*/ 38 h 401"/>
                  <a:gd name="T52" fmla="*/ 48 w 66"/>
                  <a:gd name="T53" fmla="*/ 17 h 401"/>
                  <a:gd name="T54" fmla="*/ 47 w 66"/>
                  <a:gd name="T5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02" name="Freeform 174"/>
              <p:cNvSpPr>
                <a:spLocks/>
              </p:cNvSpPr>
              <p:nvPr/>
            </p:nvSpPr>
            <p:spPr bwMode="auto">
              <a:xfrm>
                <a:off x="249" y="129"/>
                <a:ext cx="1004" cy="49"/>
              </a:xfrm>
              <a:custGeom>
                <a:avLst/>
                <a:gdLst>
                  <a:gd name="T0" fmla="*/ 7 w 888"/>
                  <a:gd name="T1" fmla="*/ 24 h 43"/>
                  <a:gd name="T2" fmla="*/ 46 w 888"/>
                  <a:gd name="T3" fmla="*/ 16 h 43"/>
                  <a:gd name="T4" fmla="*/ 91 w 888"/>
                  <a:gd name="T5" fmla="*/ 9 h 43"/>
                  <a:gd name="T6" fmla="*/ 124 w 888"/>
                  <a:gd name="T7" fmla="*/ 7 h 43"/>
                  <a:gd name="T8" fmla="*/ 195 w 888"/>
                  <a:gd name="T9" fmla="*/ 9 h 43"/>
                  <a:gd name="T10" fmla="*/ 259 w 888"/>
                  <a:gd name="T11" fmla="*/ 12 h 43"/>
                  <a:gd name="T12" fmla="*/ 304 w 888"/>
                  <a:gd name="T13" fmla="*/ 12 h 43"/>
                  <a:gd name="T14" fmla="*/ 340 w 888"/>
                  <a:gd name="T15" fmla="*/ 7 h 43"/>
                  <a:gd name="T16" fmla="*/ 355 w 888"/>
                  <a:gd name="T17" fmla="*/ 3 h 43"/>
                  <a:gd name="T18" fmla="*/ 384 w 888"/>
                  <a:gd name="T19" fmla="*/ 4 h 43"/>
                  <a:gd name="T20" fmla="*/ 436 w 888"/>
                  <a:gd name="T21" fmla="*/ 10 h 43"/>
                  <a:gd name="T22" fmla="*/ 475 w 888"/>
                  <a:gd name="T23" fmla="*/ 19 h 43"/>
                  <a:gd name="T24" fmla="*/ 523 w 888"/>
                  <a:gd name="T25" fmla="*/ 22 h 43"/>
                  <a:gd name="T26" fmla="*/ 574 w 888"/>
                  <a:gd name="T27" fmla="*/ 18 h 43"/>
                  <a:gd name="T28" fmla="*/ 621 w 888"/>
                  <a:gd name="T29" fmla="*/ 15 h 43"/>
                  <a:gd name="T30" fmla="*/ 655 w 888"/>
                  <a:gd name="T31" fmla="*/ 18 h 43"/>
                  <a:gd name="T32" fmla="*/ 696 w 888"/>
                  <a:gd name="T33" fmla="*/ 19 h 43"/>
                  <a:gd name="T34" fmla="*/ 729 w 888"/>
                  <a:gd name="T35" fmla="*/ 22 h 43"/>
                  <a:gd name="T36" fmla="*/ 766 w 888"/>
                  <a:gd name="T37" fmla="*/ 15 h 43"/>
                  <a:gd name="T38" fmla="*/ 795 w 888"/>
                  <a:gd name="T39" fmla="*/ 10 h 43"/>
                  <a:gd name="T40" fmla="*/ 820 w 888"/>
                  <a:gd name="T41" fmla="*/ 1 h 43"/>
                  <a:gd name="T42" fmla="*/ 852 w 888"/>
                  <a:gd name="T43" fmla="*/ 0 h 43"/>
                  <a:gd name="T44" fmla="*/ 882 w 888"/>
                  <a:gd name="T45" fmla="*/ 4 h 43"/>
                  <a:gd name="T46" fmla="*/ 888 w 888"/>
                  <a:gd name="T47" fmla="*/ 13 h 43"/>
                  <a:gd name="T48" fmla="*/ 879 w 888"/>
                  <a:gd name="T49" fmla="*/ 21 h 43"/>
                  <a:gd name="T50" fmla="*/ 864 w 888"/>
                  <a:gd name="T51" fmla="*/ 22 h 43"/>
                  <a:gd name="T52" fmla="*/ 847 w 888"/>
                  <a:gd name="T53" fmla="*/ 21 h 43"/>
                  <a:gd name="T54" fmla="*/ 804 w 888"/>
                  <a:gd name="T55" fmla="*/ 28 h 43"/>
                  <a:gd name="T56" fmla="*/ 774 w 888"/>
                  <a:gd name="T57" fmla="*/ 42 h 43"/>
                  <a:gd name="T58" fmla="*/ 759 w 888"/>
                  <a:gd name="T59" fmla="*/ 43 h 43"/>
                  <a:gd name="T60" fmla="*/ 726 w 888"/>
                  <a:gd name="T61" fmla="*/ 40 h 43"/>
                  <a:gd name="T62" fmla="*/ 699 w 888"/>
                  <a:gd name="T63" fmla="*/ 39 h 43"/>
                  <a:gd name="T64" fmla="*/ 619 w 888"/>
                  <a:gd name="T65" fmla="*/ 40 h 43"/>
                  <a:gd name="T66" fmla="*/ 582 w 888"/>
                  <a:gd name="T67" fmla="*/ 43 h 43"/>
                  <a:gd name="T68" fmla="*/ 531 w 888"/>
                  <a:gd name="T69" fmla="*/ 43 h 43"/>
                  <a:gd name="T70" fmla="*/ 492 w 888"/>
                  <a:gd name="T71" fmla="*/ 39 h 43"/>
                  <a:gd name="T72" fmla="*/ 459 w 888"/>
                  <a:gd name="T73" fmla="*/ 36 h 43"/>
                  <a:gd name="T74" fmla="*/ 432 w 888"/>
                  <a:gd name="T75" fmla="*/ 37 h 43"/>
                  <a:gd name="T76" fmla="*/ 417 w 888"/>
                  <a:gd name="T77" fmla="*/ 37 h 43"/>
                  <a:gd name="T78" fmla="*/ 397 w 888"/>
                  <a:gd name="T79" fmla="*/ 33 h 43"/>
                  <a:gd name="T80" fmla="*/ 373 w 888"/>
                  <a:gd name="T81" fmla="*/ 25 h 43"/>
                  <a:gd name="T82" fmla="*/ 361 w 888"/>
                  <a:gd name="T83" fmla="*/ 27 h 43"/>
                  <a:gd name="T84" fmla="*/ 328 w 888"/>
                  <a:gd name="T85" fmla="*/ 31 h 43"/>
                  <a:gd name="T86" fmla="*/ 304 w 888"/>
                  <a:gd name="T87" fmla="*/ 36 h 43"/>
                  <a:gd name="T88" fmla="*/ 285 w 888"/>
                  <a:gd name="T89" fmla="*/ 31 h 43"/>
                  <a:gd name="T90" fmla="*/ 267 w 888"/>
                  <a:gd name="T91" fmla="*/ 31 h 43"/>
                  <a:gd name="T92" fmla="*/ 241 w 888"/>
                  <a:gd name="T93" fmla="*/ 33 h 43"/>
                  <a:gd name="T94" fmla="*/ 205 w 888"/>
                  <a:gd name="T95" fmla="*/ 33 h 43"/>
                  <a:gd name="T96" fmla="*/ 157 w 888"/>
                  <a:gd name="T97" fmla="*/ 28 h 43"/>
                  <a:gd name="T98" fmla="*/ 102 w 888"/>
                  <a:gd name="T99" fmla="*/ 27 h 43"/>
                  <a:gd name="T100" fmla="*/ 51 w 888"/>
                  <a:gd name="T101" fmla="*/ 33 h 43"/>
                  <a:gd name="T102" fmla="*/ 24 w 888"/>
                  <a:gd name="T103" fmla="*/ 42 h 43"/>
                  <a:gd name="T104" fmla="*/ 9 w 888"/>
                  <a:gd name="T105" fmla="*/ 40 h 43"/>
                  <a:gd name="T106" fmla="*/ 0 w 888"/>
                  <a:gd name="T107" fmla="*/ 34 h 43"/>
                  <a:gd name="T108" fmla="*/ 7 w 888"/>
                  <a:gd name="T10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22723" name="Group 195"/>
            <p:cNvGrpSpPr>
              <a:grpSpLocks/>
            </p:cNvGrpSpPr>
            <p:nvPr userDrawn="1"/>
          </p:nvGrpSpPr>
          <p:grpSpPr bwMode="auto">
            <a:xfrm>
              <a:off x="0" y="0"/>
              <a:ext cx="5762" cy="305"/>
              <a:chOff x="0" y="0"/>
              <a:chExt cx="5762" cy="305"/>
            </a:xfrm>
          </p:grpSpPr>
          <p:sp>
            <p:nvSpPr>
              <p:cNvPr id="22703" name="Freeform 175"/>
              <p:cNvSpPr>
                <a:spLocks/>
              </p:cNvSpPr>
              <p:nvPr/>
            </p:nvSpPr>
            <p:spPr bwMode="ltGray">
              <a:xfrm>
                <a:off x="1" y="0"/>
                <a:ext cx="5761" cy="305"/>
              </a:xfrm>
              <a:custGeom>
                <a:avLst/>
                <a:gdLst>
                  <a:gd name="T0" fmla="*/ 5126 w 5126"/>
                  <a:gd name="T1" fmla="*/ 2 h 305"/>
                  <a:gd name="T2" fmla="*/ 5126 w 5126"/>
                  <a:gd name="T3" fmla="*/ 276 h 305"/>
                  <a:gd name="T4" fmla="*/ 5037 w 5126"/>
                  <a:gd name="T5" fmla="*/ 278 h 305"/>
                  <a:gd name="T6" fmla="*/ 4914 w 5126"/>
                  <a:gd name="T7" fmla="*/ 300 h 305"/>
                  <a:gd name="T8" fmla="*/ 4847 w 5126"/>
                  <a:gd name="T9" fmla="*/ 296 h 305"/>
                  <a:gd name="T10" fmla="*/ 4648 w 5126"/>
                  <a:gd name="T11" fmla="*/ 273 h 305"/>
                  <a:gd name="T12" fmla="*/ 4508 w 5126"/>
                  <a:gd name="T13" fmla="*/ 264 h 305"/>
                  <a:gd name="T14" fmla="*/ 4245 w 5126"/>
                  <a:gd name="T15" fmla="*/ 287 h 305"/>
                  <a:gd name="T16" fmla="*/ 3983 w 5126"/>
                  <a:gd name="T17" fmla="*/ 291 h 305"/>
                  <a:gd name="T18" fmla="*/ 3640 w 5126"/>
                  <a:gd name="T19" fmla="*/ 282 h 305"/>
                  <a:gd name="T20" fmla="*/ 3346 w 5126"/>
                  <a:gd name="T21" fmla="*/ 287 h 305"/>
                  <a:gd name="T22" fmla="*/ 3165 w 5126"/>
                  <a:gd name="T23" fmla="*/ 305 h 305"/>
                  <a:gd name="T24" fmla="*/ 2848 w 5126"/>
                  <a:gd name="T25" fmla="*/ 269 h 305"/>
                  <a:gd name="T26" fmla="*/ 2618 w 5126"/>
                  <a:gd name="T27" fmla="*/ 260 h 305"/>
                  <a:gd name="T28" fmla="*/ 2360 w 5126"/>
                  <a:gd name="T29" fmla="*/ 273 h 305"/>
                  <a:gd name="T30" fmla="*/ 2007 w 5126"/>
                  <a:gd name="T31" fmla="*/ 282 h 305"/>
                  <a:gd name="T32" fmla="*/ 1786 w 5126"/>
                  <a:gd name="T33" fmla="*/ 287 h 305"/>
                  <a:gd name="T34" fmla="*/ 1686 w 5126"/>
                  <a:gd name="T35" fmla="*/ 296 h 305"/>
                  <a:gd name="T36" fmla="*/ 1528 w 5126"/>
                  <a:gd name="T37" fmla="*/ 273 h 305"/>
                  <a:gd name="T38" fmla="*/ 1334 w 5126"/>
                  <a:gd name="T39" fmla="*/ 287 h 305"/>
                  <a:gd name="T40" fmla="*/ 1185 w 5126"/>
                  <a:gd name="T41" fmla="*/ 282 h 305"/>
                  <a:gd name="T42" fmla="*/ 1081 w 5126"/>
                  <a:gd name="T43" fmla="*/ 291 h 305"/>
                  <a:gd name="T44" fmla="*/ 968 w 5126"/>
                  <a:gd name="T45" fmla="*/ 282 h 305"/>
                  <a:gd name="T46" fmla="*/ 827 w 5126"/>
                  <a:gd name="T47" fmla="*/ 273 h 305"/>
                  <a:gd name="T48" fmla="*/ 701 w 5126"/>
                  <a:gd name="T49" fmla="*/ 273 h 305"/>
                  <a:gd name="T50" fmla="*/ 583 w 5126"/>
                  <a:gd name="T51" fmla="*/ 291 h 305"/>
                  <a:gd name="T52" fmla="*/ 484 w 5126"/>
                  <a:gd name="T53" fmla="*/ 278 h 305"/>
                  <a:gd name="T54" fmla="*/ 335 w 5126"/>
                  <a:gd name="T55" fmla="*/ 251 h 305"/>
                  <a:gd name="T56" fmla="*/ 172 w 5126"/>
                  <a:gd name="T57" fmla="*/ 260 h 305"/>
                  <a:gd name="T58" fmla="*/ 77 w 5126"/>
                  <a:gd name="T59" fmla="*/ 251 h 305"/>
                  <a:gd name="T60" fmla="*/ 0 w 5126"/>
                  <a:gd name="T61" fmla="*/ 237 h 305"/>
                  <a:gd name="T62" fmla="*/ 0 w 5126"/>
                  <a:gd name="T63" fmla="*/ 0 h 305"/>
                  <a:gd name="T64" fmla="*/ 5126 w 5126"/>
                  <a:gd name="T65" fmla="*/ 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26" h="305">
                    <a:moveTo>
                      <a:pt x="5126" y="2"/>
                    </a:moveTo>
                    <a:lnTo>
                      <a:pt x="5126" y="276"/>
                    </a:lnTo>
                    <a:lnTo>
                      <a:pt x="5037" y="278"/>
                    </a:lnTo>
                    <a:lnTo>
                      <a:pt x="4914" y="300"/>
                    </a:lnTo>
                    <a:lnTo>
                      <a:pt x="4847" y="296"/>
                    </a:lnTo>
                    <a:lnTo>
                      <a:pt x="4648" y="273"/>
                    </a:lnTo>
                    <a:lnTo>
                      <a:pt x="4508" y="264"/>
                    </a:lnTo>
                    <a:lnTo>
                      <a:pt x="4245" y="287"/>
                    </a:lnTo>
                    <a:lnTo>
                      <a:pt x="3983" y="291"/>
                    </a:lnTo>
                    <a:lnTo>
                      <a:pt x="3640" y="282"/>
                    </a:lnTo>
                    <a:lnTo>
                      <a:pt x="3346" y="287"/>
                    </a:lnTo>
                    <a:lnTo>
                      <a:pt x="3165" y="305"/>
                    </a:lnTo>
                    <a:lnTo>
                      <a:pt x="2848" y="269"/>
                    </a:lnTo>
                    <a:lnTo>
                      <a:pt x="2618" y="260"/>
                    </a:lnTo>
                    <a:lnTo>
                      <a:pt x="2360" y="273"/>
                    </a:lnTo>
                    <a:lnTo>
                      <a:pt x="2007" y="282"/>
                    </a:lnTo>
                    <a:lnTo>
                      <a:pt x="1786" y="287"/>
                    </a:lnTo>
                    <a:lnTo>
                      <a:pt x="1686" y="296"/>
                    </a:lnTo>
                    <a:lnTo>
                      <a:pt x="1528" y="273"/>
                    </a:lnTo>
                    <a:lnTo>
                      <a:pt x="1334" y="287"/>
                    </a:lnTo>
                    <a:lnTo>
                      <a:pt x="1185" y="282"/>
                    </a:lnTo>
                    <a:lnTo>
                      <a:pt x="1081" y="291"/>
                    </a:lnTo>
                    <a:lnTo>
                      <a:pt x="968" y="282"/>
                    </a:lnTo>
                    <a:lnTo>
                      <a:pt x="827" y="273"/>
                    </a:lnTo>
                    <a:lnTo>
                      <a:pt x="701" y="273"/>
                    </a:lnTo>
                    <a:lnTo>
                      <a:pt x="583" y="291"/>
                    </a:lnTo>
                    <a:lnTo>
                      <a:pt x="484" y="278"/>
                    </a:lnTo>
                    <a:lnTo>
                      <a:pt x="335" y="251"/>
                    </a:lnTo>
                    <a:lnTo>
                      <a:pt x="172" y="260"/>
                    </a:lnTo>
                    <a:lnTo>
                      <a:pt x="77" y="251"/>
                    </a:lnTo>
                    <a:lnTo>
                      <a:pt x="0" y="237"/>
                    </a:lnTo>
                    <a:lnTo>
                      <a:pt x="0" y="0"/>
                    </a:lnTo>
                    <a:lnTo>
                      <a:pt x="512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04" name="Freeform 176"/>
              <p:cNvSpPr>
                <a:spLocks/>
              </p:cNvSpPr>
              <p:nvPr/>
            </p:nvSpPr>
            <p:spPr bwMode="ltGray">
              <a:xfrm>
                <a:off x="0" y="154"/>
                <a:ext cx="212" cy="107"/>
              </a:xfrm>
              <a:custGeom>
                <a:avLst/>
                <a:gdLst>
                  <a:gd name="T0" fmla="*/ 0 w 167"/>
                  <a:gd name="T1" fmla="*/ 74 h 95"/>
                  <a:gd name="T2" fmla="*/ 2 w 167"/>
                  <a:gd name="T3" fmla="*/ 30 h 95"/>
                  <a:gd name="T4" fmla="*/ 23 w 167"/>
                  <a:gd name="T5" fmla="*/ 12 h 95"/>
                  <a:gd name="T6" fmla="*/ 53 w 167"/>
                  <a:gd name="T7" fmla="*/ 2 h 95"/>
                  <a:gd name="T8" fmla="*/ 81 w 167"/>
                  <a:gd name="T9" fmla="*/ 0 h 95"/>
                  <a:gd name="T10" fmla="*/ 123 w 167"/>
                  <a:gd name="T11" fmla="*/ 11 h 95"/>
                  <a:gd name="T12" fmla="*/ 147 w 167"/>
                  <a:gd name="T13" fmla="*/ 30 h 95"/>
                  <a:gd name="T14" fmla="*/ 162 w 167"/>
                  <a:gd name="T15" fmla="*/ 59 h 95"/>
                  <a:gd name="T16" fmla="*/ 165 w 167"/>
                  <a:gd name="T17" fmla="*/ 80 h 95"/>
                  <a:gd name="T18" fmla="*/ 167 w 167"/>
                  <a:gd name="T19" fmla="*/ 92 h 95"/>
                  <a:gd name="T20" fmla="*/ 156 w 167"/>
                  <a:gd name="T21" fmla="*/ 95 h 95"/>
                  <a:gd name="T22" fmla="*/ 77 w 167"/>
                  <a:gd name="T23" fmla="*/ 87 h 95"/>
                  <a:gd name="T24" fmla="*/ 0 w 167"/>
                  <a:gd name="T25" fmla="*/ 7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95">
                    <a:moveTo>
                      <a:pt x="0" y="74"/>
                    </a:moveTo>
                    <a:lnTo>
                      <a:pt x="2" y="30"/>
                    </a:lnTo>
                    <a:lnTo>
                      <a:pt x="23" y="12"/>
                    </a:lnTo>
                    <a:lnTo>
                      <a:pt x="53" y="2"/>
                    </a:lnTo>
                    <a:lnTo>
                      <a:pt x="81" y="0"/>
                    </a:lnTo>
                    <a:lnTo>
                      <a:pt x="123" y="11"/>
                    </a:lnTo>
                    <a:lnTo>
                      <a:pt x="147" y="30"/>
                    </a:lnTo>
                    <a:lnTo>
                      <a:pt x="162" y="59"/>
                    </a:lnTo>
                    <a:lnTo>
                      <a:pt x="165" y="80"/>
                    </a:lnTo>
                    <a:lnTo>
                      <a:pt x="167" y="92"/>
                    </a:lnTo>
                    <a:lnTo>
                      <a:pt x="156" y="95"/>
                    </a:lnTo>
                    <a:lnTo>
                      <a:pt x="77" y="8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05" name="Freeform 177"/>
              <p:cNvSpPr>
                <a:spLocks/>
              </p:cNvSpPr>
              <p:nvPr/>
            </p:nvSpPr>
            <p:spPr bwMode="ltGray">
              <a:xfrm>
                <a:off x="312" y="1"/>
                <a:ext cx="1036" cy="141"/>
              </a:xfrm>
              <a:custGeom>
                <a:avLst/>
                <a:gdLst>
                  <a:gd name="T0" fmla="*/ 0 w 921"/>
                  <a:gd name="T1" fmla="*/ 141 h 141"/>
                  <a:gd name="T2" fmla="*/ 41 w 921"/>
                  <a:gd name="T3" fmla="*/ 88 h 141"/>
                  <a:gd name="T4" fmla="*/ 70 w 921"/>
                  <a:gd name="T5" fmla="*/ 68 h 141"/>
                  <a:gd name="T6" fmla="*/ 135 w 921"/>
                  <a:gd name="T7" fmla="*/ 44 h 141"/>
                  <a:gd name="T8" fmla="*/ 207 w 921"/>
                  <a:gd name="T9" fmla="*/ 33 h 141"/>
                  <a:gd name="T10" fmla="*/ 299 w 921"/>
                  <a:gd name="T11" fmla="*/ 34 h 141"/>
                  <a:gd name="T12" fmla="*/ 397 w 921"/>
                  <a:gd name="T13" fmla="*/ 46 h 141"/>
                  <a:gd name="T14" fmla="*/ 494 w 921"/>
                  <a:gd name="T15" fmla="*/ 60 h 141"/>
                  <a:gd name="T16" fmla="*/ 550 w 921"/>
                  <a:gd name="T17" fmla="*/ 63 h 141"/>
                  <a:gd name="T18" fmla="*/ 613 w 921"/>
                  <a:gd name="T19" fmla="*/ 61 h 141"/>
                  <a:gd name="T20" fmla="*/ 662 w 921"/>
                  <a:gd name="T21" fmla="*/ 51 h 141"/>
                  <a:gd name="T22" fmla="*/ 708 w 921"/>
                  <a:gd name="T23" fmla="*/ 33 h 141"/>
                  <a:gd name="T24" fmla="*/ 753 w 921"/>
                  <a:gd name="T25" fmla="*/ 0 h 141"/>
                  <a:gd name="T26" fmla="*/ 921 w 921"/>
                  <a:gd name="T27" fmla="*/ 1 h 141"/>
                  <a:gd name="T28" fmla="*/ 899 w 921"/>
                  <a:gd name="T29" fmla="*/ 39 h 141"/>
                  <a:gd name="T30" fmla="*/ 874 w 921"/>
                  <a:gd name="T31" fmla="*/ 67 h 141"/>
                  <a:gd name="T32" fmla="*/ 850 w 921"/>
                  <a:gd name="T33" fmla="*/ 81 h 141"/>
                  <a:gd name="T34" fmla="*/ 824 w 921"/>
                  <a:gd name="T35" fmla="*/ 95 h 141"/>
                  <a:gd name="T36" fmla="*/ 789 w 921"/>
                  <a:gd name="T37" fmla="*/ 107 h 141"/>
                  <a:gd name="T38" fmla="*/ 749 w 921"/>
                  <a:gd name="T39" fmla="*/ 114 h 141"/>
                  <a:gd name="T40" fmla="*/ 689 w 921"/>
                  <a:gd name="T41" fmla="*/ 121 h 141"/>
                  <a:gd name="T42" fmla="*/ 631 w 921"/>
                  <a:gd name="T43" fmla="*/ 121 h 141"/>
                  <a:gd name="T44" fmla="*/ 529 w 921"/>
                  <a:gd name="T45" fmla="*/ 114 h 141"/>
                  <a:gd name="T46" fmla="*/ 448 w 921"/>
                  <a:gd name="T47" fmla="*/ 102 h 141"/>
                  <a:gd name="T48" fmla="*/ 377 w 921"/>
                  <a:gd name="T49" fmla="*/ 91 h 141"/>
                  <a:gd name="T50" fmla="*/ 299 w 921"/>
                  <a:gd name="T51" fmla="*/ 87 h 141"/>
                  <a:gd name="T52" fmla="*/ 210 w 921"/>
                  <a:gd name="T53" fmla="*/ 94 h 141"/>
                  <a:gd name="T54" fmla="*/ 152 w 921"/>
                  <a:gd name="T55" fmla="*/ 105 h 141"/>
                  <a:gd name="T56" fmla="*/ 122 w 921"/>
                  <a:gd name="T57" fmla="*/ 107 h 141"/>
                  <a:gd name="T58" fmla="*/ 67 w 921"/>
                  <a:gd name="T59" fmla="*/ 114 h 141"/>
                  <a:gd name="T60" fmla="*/ 24 w 921"/>
                  <a:gd name="T61" fmla="*/ 127 h 141"/>
                  <a:gd name="T62" fmla="*/ 0 w 921"/>
                  <a:gd name="T63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1">
                    <a:moveTo>
                      <a:pt x="0" y="141"/>
                    </a:moveTo>
                    <a:lnTo>
                      <a:pt x="41" y="88"/>
                    </a:lnTo>
                    <a:lnTo>
                      <a:pt x="70" y="68"/>
                    </a:lnTo>
                    <a:lnTo>
                      <a:pt x="135" y="44"/>
                    </a:lnTo>
                    <a:lnTo>
                      <a:pt x="207" y="33"/>
                    </a:lnTo>
                    <a:lnTo>
                      <a:pt x="299" y="34"/>
                    </a:lnTo>
                    <a:lnTo>
                      <a:pt x="397" y="46"/>
                    </a:lnTo>
                    <a:lnTo>
                      <a:pt x="494" y="60"/>
                    </a:lnTo>
                    <a:lnTo>
                      <a:pt x="550" y="63"/>
                    </a:lnTo>
                    <a:lnTo>
                      <a:pt x="613" y="61"/>
                    </a:lnTo>
                    <a:lnTo>
                      <a:pt x="662" y="51"/>
                    </a:lnTo>
                    <a:lnTo>
                      <a:pt x="708" y="33"/>
                    </a:lnTo>
                    <a:lnTo>
                      <a:pt x="753" y="0"/>
                    </a:lnTo>
                    <a:lnTo>
                      <a:pt x="921" y="1"/>
                    </a:lnTo>
                    <a:lnTo>
                      <a:pt x="899" y="39"/>
                    </a:lnTo>
                    <a:lnTo>
                      <a:pt x="874" y="67"/>
                    </a:lnTo>
                    <a:lnTo>
                      <a:pt x="850" y="81"/>
                    </a:lnTo>
                    <a:lnTo>
                      <a:pt x="824" y="95"/>
                    </a:lnTo>
                    <a:lnTo>
                      <a:pt x="789" y="107"/>
                    </a:lnTo>
                    <a:lnTo>
                      <a:pt x="749" y="114"/>
                    </a:lnTo>
                    <a:lnTo>
                      <a:pt x="689" y="121"/>
                    </a:lnTo>
                    <a:lnTo>
                      <a:pt x="631" y="121"/>
                    </a:lnTo>
                    <a:lnTo>
                      <a:pt x="529" y="114"/>
                    </a:lnTo>
                    <a:lnTo>
                      <a:pt x="448" y="102"/>
                    </a:lnTo>
                    <a:lnTo>
                      <a:pt x="377" y="91"/>
                    </a:lnTo>
                    <a:lnTo>
                      <a:pt x="299" y="87"/>
                    </a:lnTo>
                    <a:lnTo>
                      <a:pt x="210" y="94"/>
                    </a:lnTo>
                    <a:lnTo>
                      <a:pt x="152" y="105"/>
                    </a:lnTo>
                    <a:lnTo>
                      <a:pt x="122" y="107"/>
                    </a:lnTo>
                    <a:lnTo>
                      <a:pt x="67" y="114"/>
                    </a:lnTo>
                    <a:lnTo>
                      <a:pt x="24" y="127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06" name="Freeform 178"/>
              <p:cNvSpPr>
                <a:spLocks/>
              </p:cNvSpPr>
              <p:nvPr/>
            </p:nvSpPr>
            <p:spPr bwMode="ltGray">
              <a:xfrm>
                <a:off x="1069" y="186"/>
                <a:ext cx="242" cy="102"/>
              </a:xfrm>
              <a:custGeom>
                <a:avLst/>
                <a:gdLst>
                  <a:gd name="T0" fmla="*/ 6 w 190"/>
                  <a:gd name="T1" fmla="*/ 73 h 90"/>
                  <a:gd name="T2" fmla="*/ 30 w 190"/>
                  <a:gd name="T3" fmla="*/ 52 h 90"/>
                  <a:gd name="T4" fmla="*/ 64 w 190"/>
                  <a:gd name="T5" fmla="*/ 30 h 90"/>
                  <a:gd name="T6" fmla="*/ 103 w 190"/>
                  <a:gd name="T7" fmla="*/ 12 h 90"/>
                  <a:gd name="T8" fmla="*/ 157 w 190"/>
                  <a:gd name="T9" fmla="*/ 0 h 90"/>
                  <a:gd name="T10" fmla="*/ 190 w 190"/>
                  <a:gd name="T11" fmla="*/ 0 h 90"/>
                  <a:gd name="T12" fmla="*/ 163 w 190"/>
                  <a:gd name="T13" fmla="*/ 13 h 90"/>
                  <a:gd name="T14" fmla="*/ 129 w 190"/>
                  <a:gd name="T15" fmla="*/ 33 h 90"/>
                  <a:gd name="T16" fmla="*/ 103 w 190"/>
                  <a:gd name="T17" fmla="*/ 55 h 90"/>
                  <a:gd name="T18" fmla="*/ 93 w 190"/>
                  <a:gd name="T19" fmla="*/ 75 h 90"/>
                  <a:gd name="T20" fmla="*/ 88 w 190"/>
                  <a:gd name="T21" fmla="*/ 90 h 90"/>
                  <a:gd name="T22" fmla="*/ 34 w 190"/>
                  <a:gd name="T23" fmla="*/ 87 h 90"/>
                  <a:gd name="T24" fmla="*/ 0 w 190"/>
                  <a:gd name="T25" fmla="*/ 84 h 90"/>
                  <a:gd name="T26" fmla="*/ 6 w 190"/>
                  <a:gd name="T27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0" h="90">
                    <a:moveTo>
                      <a:pt x="6" y="73"/>
                    </a:moveTo>
                    <a:lnTo>
                      <a:pt x="30" y="52"/>
                    </a:lnTo>
                    <a:lnTo>
                      <a:pt x="64" y="30"/>
                    </a:lnTo>
                    <a:lnTo>
                      <a:pt x="103" y="12"/>
                    </a:lnTo>
                    <a:lnTo>
                      <a:pt x="157" y="0"/>
                    </a:lnTo>
                    <a:lnTo>
                      <a:pt x="190" y="0"/>
                    </a:lnTo>
                    <a:lnTo>
                      <a:pt x="163" y="13"/>
                    </a:lnTo>
                    <a:lnTo>
                      <a:pt x="129" y="33"/>
                    </a:lnTo>
                    <a:lnTo>
                      <a:pt x="103" y="55"/>
                    </a:lnTo>
                    <a:lnTo>
                      <a:pt x="93" y="75"/>
                    </a:lnTo>
                    <a:lnTo>
                      <a:pt x="88" y="90"/>
                    </a:lnTo>
                    <a:lnTo>
                      <a:pt x="34" y="87"/>
                    </a:lnTo>
                    <a:lnTo>
                      <a:pt x="0" y="84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07" name="Freeform 179"/>
              <p:cNvSpPr>
                <a:spLocks/>
              </p:cNvSpPr>
              <p:nvPr/>
            </p:nvSpPr>
            <p:spPr bwMode="ltGray">
              <a:xfrm>
                <a:off x="1595" y="2"/>
                <a:ext cx="214" cy="86"/>
              </a:xfrm>
              <a:custGeom>
                <a:avLst/>
                <a:gdLst>
                  <a:gd name="T0" fmla="*/ 0 w 190"/>
                  <a:gd name="T1" fmla="*/ 0 h 86"/>
                  <a:gd name="T2" fmla="*/ 11 w 190"/>
                  <a:gd name="T3" fmla="*/ 15 h 86"/>
                  <a:gd name="T4" fmla="*/ 45 w 190"/>
                  <a:gd name="T5" fmla="*/ 42 h 86"/>
                  <a:gd name="T6" fmla="*/ 82 w 190"/>
                  <a:gd name="T7" fmla="*/ 60 h 86"/>
                  <a:gd name="T8" fmla="*/ 136 w 190"/>
                  <a:gd name="T9" fmla="*/ 80 h 86"/>
                  <a:gd name="T10" fmla="*/ 190 w 190"/>
                  <a:gd name="T11" fmla="*/ 86 h 86"/>
                  <a:gd name="T12" fmla="*/ 136 w 190"/>
                  <a:gd name="T13" fmla="*/ 63 h 86"/>
                  <a:gd name="T14" fmla="*/ 113 w 190"/>
                  <a:gd name="T15" fmla="*/ 45 h 86"/>
                  <a:gd name="T16" fmla="*/ 93 w 190"/>
                  <a:gd name="T17" fmla="*/ 19 h 86"/>
                  <a:gd name="T18" fmla="*/ 86 w 190"/>
                  <a:gd name="T19" fmla="*/ 0 h 86"/>
                  <a:gd name="T20" fmla="*/ 0 w 190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86">
                    <a:moveTo>
                      <a:pt x="0" y="0"/>
                    </a:moveTo>
                    <a:lnTo>
                      <a:pt x="11" y="15"/>
                    </a:lnTo>
                    <a:lnTo>
                      <a:pt x="45" y="42"/>
                    </a:lnTo>
                    <a:lnTo>
                      <a:pt x="82" y="60"/>
                    </a:lnTo>
                    <a:lnTo>
                      <a:pt x="136" y="80"/>
                    </a:lnTo>
                    <a:lnTo>
                      <a:pt x="190" y="86"/>
                    </a:lnTo>
                    <a:lnTo>
                      <a:pt x="136" y="63"/>
                    </a:lnTo>
                    <a:lnTo>
                      <a:pt x="113" y="45"/>
                    </a:lnTo>
                    <a:lnTo>
                      <a:pt x="93" y="19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08" name="Freeform 180"/>
              <p:cNvSpPr>
                <a:spLocks/>
              </p:cNvSpPr>
              <p:nvPr/>
            </p:nvSpPr>
            <p:spPr bwMode="ltGray">
              <a:xfrm>
                <a:off x="1646" y="153"/>
                <a:ext cx="492" cy="140"/>
              </a:xfrm>
              <a:custGeom>
                <a:avLst/>
                <a:gdLst>
                  <a:gd name="T0" fmla="*/ 387 w 387"/>
                  <a:gd name="T1" fmla="*/ 115 h 124"/>
                  <a:gd name="T2" fmla="*/ 372 w 387"/>
                  <a:gd name="T3" fmla="*/ 96 h 124"/>
                  <a:gd name="T4" fmla="*/ 353 w 387"/>
                  <a:gd name="T5" fmla="*/ 82 h 124"/>
                  <a:gd name="T6" fmla="*/ 327 w 387"/>
                  <a:gd name="T7" fmla="*/ 69 h 124"/>
                  <a:gd name="T8" fmla="*/ 297 w 387"/>
                  <a:gd name="T9" fmla="*/ 58 h 124"/>
                  <a:gd name="T10" fmla="*/ 258 w 387"/>
                  <a:gd name="T11" fmla="*/ 49 h 124"/>
                  <a:gd name="T12" fmla="*/ 210 w 387"/>
                  <a:gd name="T13" fmla="*/ 43 h 124"/>
                  <a:gd name="T14" fmla="*/ 155 w 387"/>
                  <a:gd name="T15" fmla="*/ 39 h 124"/>
                  <a:gd name="T16" fmla="*/ 110 w 387"/>
                  <a:gd name="T17" fmla="*/ 34 h 124"/>
                  <a:gd name="T18" fmla="*/ 68 w 387"/>
                  <a:gd name="T19" fmla="*/ 28 h 124"/>
                  <a:gd name="T20" fmla="*/ 35 w 387"/>
                  <a:gd name="T21" fmla="*/ 19 h 124"/>
                  <a:gd name="T22" fmla="*/ 11 w 387"/>
                  <a:gd name="T23" fmla="*/ 9 h 124"/>
                  <a:gd name="T24" fmla="*/ 0 w 387"/>
                  <a:gd name="T25" fmla="*/ 0 h 124"/>
                  <a:gd name="T26" fmla="*/ 15 w 387"/>
                  <a:gd name="T27" fmla="*/ 40 h 124"/>
                  <a:gd name="T28" fmla="*/ 33 w 387"/>
                  <a:gd name="T29" fmla="*/ 57 h 124"/>
                  <a:gd name="T30" fmla="*/ 74 w 387"/>
                  <a:gd name="T31" fmla="*/ 75 h 124"/>
                  <a:gd name="T32" fmla="*/ 120 w 387"/>
                  <a:gd name="T33" fmla="*/ 84 h 124"/>
                  <a:gd name="T34" fmla="*/ 170 w 387"/>
                  <a:gd name="T35" fmla="*/ 94 h 124"/>
                  <a:gd name="T36" fmla="*/ 195 w 387"/>
                  <a:gd name="T37" fmla="*/ 103 h 124"/>
                  <a:gd name="T38" fmla="*/ 209 w 387"/>
                  <a:gd name="T39" fmla="*/ 115 h 124"/>
                  <a:gd name="T40" fmla="*/ 216 w 387"/>
                  <a:gd name="T41" fmla="*/ 124 h 124"/>
                  <a:gd name="T42" fmla="*/ 282 w 387"/>
                  <a:gd name="T43" fmla="*/ 120 h 124"/>
                  <a:gd name="T44" fmla="*/ 356 w 387"/>
                  <a:gd name="T45" fmla="*/ 118 h 124"/>
                  <a:gd name="T46" fmla="*/ 387 w 387"/>
                  <a:gd name="T47" fmla="*/ 11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7" h="124">
                    <a:moveTo>
                      <a:pt x="387" y="115"/>
                    </a:moveTo>
                    <a:lnTo>
                      <a:pt x="372" y="96"/>
                    </a:lnTo>
                    <a:lnTo>
                      <a:pt x="353" y="82"/>
                    </a:lnTo>
                    <a:lnTo>
                      <a:pt x="327" y="69"/>
                    </a:lnTo>
                    <a:lnTo>
                      <a:pt x="297" y="58"/>
                    </a:lnTo>
                    <a:lnTo>
                      <a:pt x="258" y="49"/>
                    </a:lnTo>
                    <a:lnTo>
                      <a:pt x="210" y="43"/>
                    </a:lnTo>
                    <a:lnTo>
                      <a:pt x="155" y="39"/>
                    </a:lnTo>
                    <a:lnTo>
                      <a:pt x="110" y="34"/>
                    </a:lnTo>
                    <a:lnTo>
                      <a:pt x="68" y="28"/>
                    </a:lnTo>
                    <a:lnTo>
                      <a:pt x="35" y="19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15" y="40"/>
                    </a:lnTo>
                    <a:lnTo>
                      <a:pt x="33" y="57"/>
                    </a:lnTo>
                    <a:lnTo>
                      <a:pt x="74" y="75"/>
                    </a:lnTo>
                    <a:lnTo>
                      <a:pt x="120" y="84"/>
                    </a:lnTo>
                    <a:lnTo>
                      <a:pt x="170" y="94"/>
                    </a:lnTo>
                    <a:lnTo>
                      <a:pt x="195" y="103"/>
                    </a:lnTo>
                    <a:lnTo>
                      <a:pt x="209" y="115"/>
                    </a:lnTo>
                    <a:lnTo>
                      <a:pt x="216" y="124"/>
                    </a:lnTo>
                    <a:lnTo>
                      <a:pt x="282" y="120"/>
                    </a:lnTo>
                    <a:lnTo>
                      <a:pt x="356" y="118"/>
                    </a:lnTo>
                    <a:lnTo>
                      <a:pt x="387" y="1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09" name="Freeform 181"/>
              <p:cNvSpPr>
                <a:spLocks/>
              </p:cNvSpPr>
              <p:nvPr/>
            </p:nvSpPr>
            <p:spPr bwMode="ltGray">
              <a:xfrm>
                <a:off x="1964" y="2"/>
                <a:ext cx="175" cy="29"/>
              </a:xfrm>
              <a:custGeom>
                <a:avLst/>
                <a:gdLst>
                  <a:gd name="T0" fmla="*/ 0 w 156"/>
                  <a:gd name="T1" fmla="*/ 0 h 29"/>
                  <a:gd name="T2" fmla="*/ 25 w 156"/>
                  <a:gd name="T3" fmla="*/ 21 h 29"/>
                  <a:gd name="T4" fmla="*/ 52 w 156"/>
                  <a:gd name="T5" fmla="*/ 28 h 29"/>
                  <a:gd name="T6" fmla="*/ 90 w 156"/>
                  <a:gd name="T7" fmla="*/ 29 h 29"/>
                  <a:gd name="T8" fmla="*/ 128 w 156"/>
                  <a:gd name="T9" fmla="*/ 21 h 29"/>
                  <a:gd name="T10" fmla="*/ 156 w 156"/>
                  <a:gd name="T11" fmla="*/ 0 h 29"/>
                  <a:gd name="T12" fmla="*/ 0 w 156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25" y="21"/>
                    </a:lnTo>
                    <a:lnTo>
                      <a:pt x="52" y="28"/>
                    </a:lnTo>
                    <a:lnTo>
                      <a:pt x="90" y="29"/>
                    </a:lnTo>
                    <a:lnTo>
                      <a:pt x="128" y="21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10" name="Freeform 182"/>
              <p:cNvSpPr>
                <a:spLocks/>
              </p:cNvSpPr>
              <p:nvPr/>
            </p:nvSpPr>
            <p:spPr bwMode="ltGray">
              <a:xfrm>
                <a:off x="2233" y="2"/>
                <a:ext cx="1080" cy="172"/>
              </a:xfrm>
              <a:custGeom>
                <a:avLst/>
                <a:gdLst>
                  <a:gd name="T0" fmla="*/ 770 w 960"/>
                  <a:gd name="T1" fmla="*/ 0 h 172"/>
                  <a:gd name="T2" fmla="*/ 750 w 960"/>
                  <a:gd name="T3" fmla="*/ 16 h 172"/>
                  <a:gd name="T4" fmla="*/ 712 w 960"/>
                  <a:gd name="T5" fmla="*/ 40 h 172"/>
                  <a:gd name="T6" fmla="*/ 661 w 960"/>
                  <a:gd name="T7" fmla="*/ 59 h 172"/>
                  <a:gd name="T8" fmla="*/ 603 w 960"/>
                  <a:gd name="T9" fmla="*/ 74 h 172"/>
                  <a:gd name="T10" fmla="*/ 545 w 960"/>
                  <a:gd name="T11" fmla="*/ 84 h 172"/>
                  <a:gd name="T12" fmla="*/ 485 w 960"/>
                  <a:gd name="T13" fmla="*/ 91 h 172"/>
                  <a:gd name="T14" fmla="*/ 414 w 960"/>
                  <a:gd name="T15" fmla="*/ 94 h 172"/>
                  <a:gd name="T16" fmla="*/ 341 w 960"/>
                  <a:gd name="T17" fmla="*/ 91 h 172"/>
                  <a:gd name="T18" fmla="*/ 274 w 960"/>
                  <a:gd name="T19" fmla="*/ 83 h 172"/>
                  <a:gd name="T20" fmla="*/ 216 w 960"/>
                  <a:gd name="T21" fmla="*/ 74 h 172"/>
                  <a:gd name="T22" fmla="*/ 168 w 960"/>
                  <a:gd name="T23" fmla="*/ 76 h 172"/>
                  <a:gd name="T24" fmla="*/ 115 w 960"/>
                  <a:gd name="T25" fmla="*/ 79 h 172"/>
                  <a:gd name="T26" fmla="*/ 68 w 960"/>
                  <a:gd name="T27" fmla="*/ 87 h 172"/>
                  <a:gd name="T28" fmla="*/ 24 w 960"/>
                  <a:gd name="T29" fmla="*/ 110 h 172"/>
                  <a:gd name="T30" fmla="*/ 0 w 960"/>
                  <a:gd name="T31" fmla="*/ 135 h 172"/>
                  <a:gd name="T32" fmla="*/ 41 w 960"/>
                  <a:gd name="T33" fmla="*/ 117 h 172"/>
                  <a:gd name="T34" fmla="*/ 84 w 960"/>
                  <a:gd name="T35" fmla="*/ 104 h 172"/>
                  <a:gd name="T36" fmla="*/ 124 w 960"/>
                  <a:gd name="T37" fmla="*/ 100 h 172"/>
                  <a:gd name="T38" fmla="*/ 176 w 960"/>
                  <a:gd name="T39" fmla="*/ 100 h 172"/>
                  <a:gd name="T40" fmla="*/ 226 w 960"/>
                  <a:gd name="T41" fmla="*/ 106 h 172"/>
                  <a:gd name="T42" fmla="*/ 278 w 960"/>
                  <a:gd name="T43" fmla="*/ 121 h 172"/>
                  <a:gd name="T44" fmla="*/ 339 w 960"/>
                  <a:gd name="T45" fmla="*/ 140 h 172"/>
                  <a:gd name="T46" fmla="*/ 396 w 960"/>
                  <a:gd name="T47" fmla="*/ 154 h 172"/>
                  <a:gd name="T48" fmla="*/ 447 w 960"/>
                  <a:gd name="T49" fmla="*/ 161 h 172"/>
                  <a:gd name="T50" fmla="*/ 514 w 960"/>
                  <a:gd name="T51" fmla="*/ 167 h 172"/>
                  <a:gd name="T52" fmla="*/ 597 w 960"/>
                  <a:gd name="T53" fmla="*/ 171 h 172"/>
                  <a:gd name="T54" fmla="*/ 665 w 960"/>
                  <a:gd name="T55" fmla="*/ 172 h 172"/>
                  <a:gd name="T56" fmla="*/ 735 w 960"/>
                  <a:gd name="T57" fmla="*/ 164 h 172"/>
                  <a:gd name="T58" fmla="*/ 783 w 960"/>
                  <a:gd name="T59" fmla="*/ 147 h 172"/>
                  <a:gd name="T60" fmla="*/ 845 w 960"/>
                  <a:gd name="T61" fmla="*/ 118 h 172"/>
                  <a:gd name="T62" fmla="*/ 891 w 960"/>
                  <a:gd name="T63" fmla="*/ 80 h 172"/>
                  <a:gd name="T64" fmla="*/ 928 w 960"/>
                  <a:gd name="T65" fmla="*/ 43 h 172"/>
                  <a:gd name="T66" fmla="*/ 960 w 960"/>
                  <a:gd name="T67" fmla="*/ 2 h 172"/>
                  <a:gd name="T68" fmla="*/ 770 w 960"/>
                  <a:gd name="T6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0" h="172">
                    <a:moveTo>
                      <a:pt x="770" y="0"/>
                    </a:moveTo>
                    <a:lnTo>
                      <a:pt x="750" y="16"/>
                    </a:lnTo>
                    <a:lnTo>
                      <a:pt x="712" y="40"/>
                    </a:lnTo>
                    <a:lnTo>
                      <a:pt x="661" y="59"/>
                    </a:lnTo>
                    <a:lnTo>
                      <a:pt x="603" y="74"/>
                    </a:lnTo>
                    <a:lnTo>
                      <a:pt x="545" y="84"/>
                    </a:lnTo>
                    <a:lnTo>
                      <a:pt x="485" y="91"/>
                    </a:lnTo>
                    <a:lnTo>
                      <a:pt x="414" y="94"/>
                    </a:lnTo>
                    <a:lnTo>
                      <a:pt x="341" y="91"/>
                    </a:lnTo>
                    <a:lnTo>
                      <a:pt x="274" y="83"/>
                    </a:lnTo>
                    <a:lnTo>
                      <a:pt x="216" y="74"/>
                    </a:lnTo>
                    <a:lnTo>
                      <a:pt x="168" y="76"/>
                    </a:lnTo>
                    <a:lnTo>
                      <a:pt x="115" y="79"/>
                    </a:lnTo>
                    <a:lnTo>
                      <a:pt x="68" y="87"/>
                    </a:lnTo>
                    <a:lnTo>
                      <a:pt x="24" y="110"/>
                    </a:lnTo>
                    <a:lnTo>
                      <a:pt x="0" y="135"/>
                    </a:lnTo>
                    <a:lnTo>
                      <a:pt x="41" y="117"/>
                    </a:lnTo>
                    <a:lnTo>
                      <a:pt x="84" y="104"/>
                    </a:lnTo>
                    <a:lnTo>
                      <a:pt x="124" y="100"/>
                    </a:lnTo>
                    <a:lnTo>
                      <a:pt x="176" y="100"/>
                    </a:lnTo>
                    <a:lnTo>
                      <a:pt x="226" y="106"/>
                    </a:lnTo>
                    <a:lnTo>
                      <a:pt x="278" y="121"/>
                    </a:lnTo>
                    <a:lnTo>
                      <a:pt x="339" y="140"/>
                    </a:lnTo>
                    <a:lnTo>
                      <a:pt x="396" y="154"/>
                    </a:lnTo>
                    <a:lnTo>
                      <a:pt x="447" y="161"/>
                    </a:lnTo>
                    <a:lnTo>
                      <a:pt x="514" y="167"/>
                    </a:lnTo>
                    <a:lnTo>
                      <a:pt x="597" y="171"/>
                    </a:lnTo>
                    <a:lnTo>
                      <a:pt x="665" y="172"/>
                    </a:lnTo>
                    <a:lnTo>
                      <a:pt x="735" y="164"/>
                    </a:lnTo>
                    <a:lnTo>
                      <a:pt x="783" y="147"/>
                    </a:lnTo>
                    <a:lnTo>
                      <a:pt x="845" y="118"/>
                    </a:lnTo>
                    <a:lnTo>
                      <a:pt x="891" y="80"/>
                    </a:lnTo>
                    <a:lnTo>
                      <a:pt x="928" y="43"/>
                    </a:lnTo>
                    <a:lnTo>
                      <a:pt x="960" y="2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11" name="Freeform 183"/>
              <p:cNvSpPr>
                <a:spLocks/>
              </p:cNvSpPr>
              <p:nvPr/>
            </p:nvSpPr>
            <p:spPr bwMode="ltGray">
              <a:xfrm>
                <a:off x="3592" y="174"/>
                <a:ext cx="287" cy="125"/>
              </a:xfrm>
              <a:custGeom>
                <a:avLst/>
                <a:gdLst>
                  <a:gd name="T0" fmla="*/ 0 w 226"/>
                  <a:gd name="T1" fmla="*/ 111 h 111"/>
                  <a:gd name="T2" fmla="*/ 1 w 226"/>
                  <a:gd name="T3" fmla="*/ 86 h 111"/>
                  <a:gd name="T4" fmla="*/ 12 w 226"/>
                  <a:gd name="T5" fmla="*/ 54 h 111"/>
                  <a:gd name="T6" fmla="*/ 28 w 226"/>
                  <a:gd name="T7" fmla="*/ 33 h 111"/>
                  <a:gd name="T8" fmla="*/ 55 w 226"/>
                  <a:gd name="T9" fmla="*/ 12 h 111"/>
                  <a:gd name="T10" fmla="*/ 93 w 226"/>
                  <a:gd name="T11" fmla="*/ 2 h 111"/>
                  <a:gd name="T12" fmla="*/ 121 w 226"/>
                  <a:gd name="T13" fmla="*/ 0 h 111"/>
                  <a:gd name="T14" fmla="*/ 157 w 226"/>
                  <a:gd name="T15" fmla="*/ 6 h 111"/>
                  <a:gd name="T16" fmla="*/ 181 w 226"/>
                  <a:gd name="T17" fmla="*/ 20 h 111"/>
                  <a:gd name="T18" fmla="*/ 202 w 226"/>
                  <a:gd name="T19" fmla="*/ 41 h 111"/>
                  <a:gd name="T20" fmla="*/ 214 w 226"/>
                  <a:gd name="T21" fmla="*/ 66 h 111"/>
                  <a:gd name="T22" fmla="*/ 220 w 226"/>
                  <a:gd name="T23" fmla="*/ 83 h 111"/>
                  <a:gd name="T24" fmla="*/ 226 w 226"/>
                  <a:gd name="T25" fmla="*/ 98 h 111"/>
                  <a:gd name="T26" fmla="*/ 120 w 226"/>
                  <a:gd name="T27" fmla="*/ 102 h 111"/>
                  <a:gd name="T28" fmla="*/ 0 w 226"/>
                  <a:gd name="T2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6" h="111">
                    <a:moveTo>
                      <a:pt x="0" y="111"/>
                    </a:moveTo>
                    <a:lnTo>
                      <a:pt x="1" y="86"/>
                    </a:lnTo>
                    <a:lnTo>
                      <a:pt x="12" y="54"/>
                    </a:lnTo>
                    <a:lnTo>
                      <a:pt x="28" y="33"/>
                    </a:lnTo>
                    <a:lnTo>
                      <a:pt x="55" y="12"/>
                    </a:lnTo>
                    <a:lnTo>
                      <a:pt x="93" y="2"/>
                    </a:lnTo>
                    <a:lnTo>
                      <a:pt x="121" y="0"/>
                    </a:lnTo>
                    <a:lnTo>
                      <a:pt x="157" y="6"/>
                    </a:lnTo>
                    <a:lnTo>
                      <a:pt x="181" y="20"/>
                    </a:lnTo>
                    <a:lnTo>
                      <a:pt x="202" y="41"/>
                    </a:lnTo>
                    <a:lnTo>
                      <a:pt x="214" y="66"/>
                    </a:lnTo>
                    <a:lnTo>
                      <a:pt x="220" y="83"/>
                    </a:lnTo>
                    <a:lnTo>
                      <a:pt x="226" y="98"/>
                    </a:lnTo>
                    <a:lnTo>
                      <a:pt x="120" y="102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12" name="Freeform 184"/>
              <p:cNvSpPr>
                <a:spLocks/>
              </p:cNvSpPr>
              <p:nvPr/>
            </p:nvSpPr>
            <p:spPr bwMode="ltGray">
              <a:xfrm>
                <a:off x="3479" y="2"/>
                <a:ext cx="157" cy="45"/>
              </a:xfrm>
              <a:custGeom>
                <a:avLst/>
                <a:gdLst>
                  <a:gd name="T0" fmla="*/ 86 w 140"/>
                  <a:gd name="T1" fmla="*/ 0 h 45"/>
                  <a:gd name="T2" fmla="*/ 57 w 140"/>
                  <a:gd name="T3" fmla="*/ 19 h 45"/>
                  <a:gd name="T4" fmla="*/ 32 w 140"/>
                  <a:gd name="T5" fmla="*/ 29 h 45"/>
                  <a:gd name="T6" fmla="*/ 0 w 140"/>
                  <a:gd name="T7" fmla="*/ 33 h 45"/>
                  <a:gd name="T8" fmla="*/ 52 w 140"/>
                  <a:gd name="T9" fmla="*/ 45 h 45"/>
                  <a:gd name="T10" fmla="*/ 85 w 140"/>
                  <a:gd name="T11" fmla="*/ 38 h 45"/>
                  <a:gd name="T12" fmla="*/ 140 w 140"/>
                  <a:gd name="T13" fmla="*/ 2 h 45"/>
                  <a:gd name="T14" fmla="*/ 86 w 140"/>
                  <a:gd name="T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45">
                    <a:moveTo>
                      <a:pt x="86" y="0"/>
                    </a:moveTo>
                    <a:lnTo>
                      <a:pt x="57" y="19"/>
                    </a:lnTo>
                    <a:lnTo>
                      <a:pt x="32" y="29"/>
                    </a:lnTo>
                    <a:lnTo>
                      <a:pt x="0" y="33"/>
                    </a:lnTo>
                    <a:lnTo>
                      <a:pt x="52" y="45"/>
                    </a:lnTo>
                    <a:lnTo>
                      <a:pt x="85" y="38"/>
                    </a:lnTo>
                    <a:lnTo>
                      <a:pt x="14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13" name="Freeform 185"/>
              <p:cNvSpPr>
                <a:spLocks/>
              </p:cNvSpPr>
              <p:nvPr/>
            </p:nvSpPr>
            <p:spPr bwMode="ltGray">
              <a:xfrm>
                <a:off x="3680" y="71"/>
                <a:ext cx="729" cy="112"/>
              </a:xfrm>
              <a:custGeom>
                <a:avLst/>
                <a:gdLst>
                  <a:gd name="T0" fmla="*/ 0 w 574"/>
                  <a:gd name="T1" fmla="*/ 15 h 99"/>
                  <a:gd name="T2" fmla="*/ 28 w 574"/>
                  <a:gd name="T3" fmla="*/ 4 h 99"/>
                  <a:gd name="T4" fmla="*/ 66 w 574"/>
                  <a:gd name="T5" fmla="*/ 0 h 99"/>
                  <a:gd name="T6" fmla="*/ 111 w 574"/>
                  <a:gd name="T7" fmla="*/ 0 h 99"/>
                  <a:gd name="T8" fmla="*/ 154 w 574"/>
                  <a:gd name="T9" fmla="*/ 1 h 99"/>
                  <a:gd name="T10" fmla="*/ 207 w 574"/>
                  <a:gd name="T11" fmla="*/ 18 h 99"/>
                  <a:gd name="T12" fmla="*/ 261 w 574"/>
                  <a:gd name="T13" fmla="*/ 43 h 99"/>
                  <a:gd name="T14" fmla="*/ 300 w 574"/>
                  <a:gd name="T15" fmla="*/ 48 h 99"/>
                  <a:gd name="T16" fmla="*/ 351 w 574"/>
                  <a:gd name="T17" fmla="*/ 43 h 99"/>
                  <a:gd name="T18" fmla="*/ 391 w 574"/>
                  <a:gd name="T19" fmla="*/ 31 h 99"/>
                  <a:gd name="T20" fmla="*/ 430 w 574"/>
                  <a:gd name="T21" fmla="*/ 21 h 99"/>
                  <a:gd name="T22" fmla="*/ 474 w 574"/>
                  <a:gd name="T23" fmla="*/ 12 h 99"/>
                  <a:gd name="T24" fmla="*/ 517 w 574"/>
                  <a:gd name="T25" fmla="*/ 13 h 99"/>
                  <a:gd name="T26" fmla="*/ 546 w 574"/>
                  <a:gd name="T27" fmla="*/ 21 h 99"/>
                  <a:gd name="T28" fmla="*/ 574 w 574"/>
                  <a:gd name="T29" fmla="*/ 39 h 99"/>
                  <a:gd name="T30" fmla="*/ 525 w 574"/>
                  <a:gd name="T31" fmla="*/ 36 h 99"/>
                  <a:gd name="T32" fmla="*/ 489 w 574"/>
                  <a:gd name="T33" fmla="*/ 42 h 99"/>
                  <a:gd name="T34" fmla="*/ 450 w 574"/>
                  <a:gd name="T35" fmla="*/ 55 h 99"/>
                  <a:gd name="T36" fmla="*/ 412 w 574"/>
                  <a:gd name="T37" fmla="*/ 73 h 99"/>
                  <a:gd name="T38" fmla="*/ 381 w 574"/>
                  <a:gd name="T39" fmla="*/ 87 h 99"/>
                  <a:gd name="T40" fmla="*/ 340 w 574"/>
                  <a:gd name="T41" fmla="*/ 96 h 99"/>
                  <a:gd name="T42" fmla="*/ 291 w 574"/>
                  <a:gd name="T43" fmla="*/ 99 h 99"/>
                  <a:gd name="T44" fmla="*/ 234 w 574"/>
                  <a:gd name="T45" fmla="*/ 91 h 99"/>
                  <a:gd name="T46" fmla="*/ 178 w 574"/>
                  <a:gd name="T47" fmla="*/ 76 h 99"/>
                  <a:gd name="T48" fmla="*/ 139 w 574"/>
                  <a:gd name="T49" fmla="*/ 57 h 99"/>
                  <a:gd name="T50" fmla="*/ 102 w 574"/>
                  <a:gd name="T51" fmla="*/ 33 h 99"/>
                  <a:gd name="T52" fmla="*/ 66 w 574"/>
                  <a:gd name="T53" fmla="*/ 18 h 99"/>
                  <a:gd name="T54" fmla="*/ 30 w 574"/>
                  <a:gd name="T55" fmla="*/ 13 h 99"/>
                  <a:gd name="T56" fmla="*/ 0 w 574"/>
                  <a:gd name="T57" fmla="*/ 1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4" h="99">
                    <a:moveTo>
                      <a:pt x="0" y="15"/>
                    </a:moveTo>
                    <a:lnTo>
                      <a:pt x="28" y="4"/>
                    </a:lnTo>
                    <a:lnTo>
                      <a:pt x="66" y="0"/>
                    </a:lnTo>
                    <a:lnTo>
                      <a:pt x="111" y="0"/>
                    </a:lnTo>
                    <a:lnTo>
                      <a:pt x="154" y="1"/>
                    </a:lnTo>
                    <a:lnTo>
                      <a:pt x="207" y="18"/>
                    </a:lnTo>
                    <a:lnTo>
                      <a:pt x="261" y="43"/>
                    </a:lnTo>
                    <a:lnTo>
                      <a:pt x="300" y="48"/>
                    </a:lnTo>
                    <a:lnTo>
                      <a:pt x="351" y="43"/>
                    </a:lnTo>
                    <a:lnTo>
                      <a:pt x="391" y="31"/>
                    </a:lnTo>
                    <a:lnTo>
                      <a:pt x="430" y="21"/>
                    </a:lnTo>
                    <a:lnTo>
                      <a:pt x="474" y="12"/>
                    </a:lnTo>
                    <a:lnTo>
                      <a:pt x="517" y="13"/>
                    </a:lnTo>
                    <a:lnTo>
                      <a:pt x="546" y="21"/>
                    </a:lnTo>
                    <a:lnTo>
                      <a:pt x="574" y="39"/>
                    </a:lnTo>
                    <a:lnTo>
                      <a:pt x="525" y="36"/>
                    </a:lnTo>
                    <a:lnTo>
                      <a:pt x="489" y="42"/>
                    </a:lnTo>
                    <a:lnTo>
                      <a:pt x="450" y="55"/>
                    </a:lnTo>
                    <a:lnTo>
                      <a:pt x="412" y="73"/>
                    </a:lnTo>
                    <a:lnTo>
                      <a:pt x="381" y="87"/>
                    </a:lnTo>
                    <a:lnTo>
                      <a:pt x="340" y="96"/>
                    </a:lnTo>
                    <a:lnTo>
                      <a:pt x="291" y="99"/>
                    </a:lnTo>
                    <a:lnTo>
                      <a:pt x="234" y="91"/>
                    </a:lnTo>
                    <a:lnTo>
                      <a:pt x="178" y="76"/>
                    </a:lnTo>
                    <a:lnTo>
                      <a:pt x="139" y="57"/>
                    </a:lnTo>
                    <a:lnTo>
                      <a:pt x="102" y="33"/>
                    </a:lnTo>
                    <a:lnTo>
                      <a:pt x="66" y="18"/>
                    </a:lnTo>
                    <a:lnTo>
                      <a:pt x="3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14" name="Freeform 186"/>
              <p:cNvSpPr>
                <a:spLocks/>
              </p:cNvSpPr>
              <p:nvPr/>
            </p:nvSpPr>
            <p:spPr bwMode="ltGray">
              <a:xfrm>
                <a:off x="4375" y="211"/>
                <a:ext cx="109" cy="77"/>
              </a:xfrm>
              <a:custGeom>
                <a:avLst/>
                <a:gdLst>
                  <a:gd name="T0" fmla="*/ 0 w 86"/>
                  <a:gd name="T1" fmla="*/ 66 h 68"/>
                  <a:gd name="T2" fmla="*/ 14 w 86"/>
                  <a:gd name="T3" fmla="*/ 39 h 68"/>
                  <a:gd name="T4" fmla="*/ 39 w 86"/>
                  <a:gd name="T5" fmla="*/ 17 h 68"/>
                  <a:gd name="T6" fmla="*/ 62 w 86"/>
                  <a:gd name="T7" fmla="*/ 6 h 68"/>
                  <a:gd name="T8" fmla="*/ 86 w 86"/>
                  <a:gd name="T9" fmla="*/ 0 h 68"/>
                  <a:gd name="T10" fmla="*/ 59 w 86"/>
                  <a:gd name="T11" fmla="*/ 33 h 68"/>
                  <a:gd name="T12" fmla="*/ 50 w 86"/>
                  <a:gd name="T13" fmla="*/ 54 h 68"/>
                  <a:gd name="T14" fmla="*/ 47 w 86"/>
                  <a:gd name="T15" fmla="*/ 68 h 68"/>
                  <a:gd name="T16" fmla="*/ 0 w 86"/>
                  <a:gd name="T17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68">
                    <a:moveTo>
                      <a:pt x="0" y="66"/>
                    </a:moveTo>
                    <a:lnTo>
                      <a:pt x="14" y="39"/>
                    </a:lnTo>
                    <a:lnTo>
                      <a:pt x="39" y="17"/>
                    </a:lnTo>
                    <a:lnTo>
                      <a:pt x="62" y="6"/>
                    </a:lnTo>
                    <a:lnTo>
                      <a:pt x="86" y="0"/>
                    </a:lnTo>
                    <a:lnTo>
                      <a:pt x="59" y="33"/>
                    </a:lnTo>
                    <a:lnTo>
                      <a:pt x="50" y="54"/>
                    </a:lnTo>
                    <a:lnTo>
                      <a:pt x="47" y="6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15" name="Freeform 187"/>
              <p:cNvSpPr>
                <a:spLocks/>
              </p:cNvSpPr>
              <p:nvPr/>
            </p:nvSpPr>
            <p:spPr bwMode="ltGray">
              <a:xfrm>
                <a:off x="4602" y="2"/>
                <a:ext cx="264" cy="117"/>
              </a:xfrm>
              <a:custGeom>
                <a:avLst/>
                <a:gdLst>
                  <a:gd name="T0" fmla="*/ 114 w 234"/>
                  <a:gd name="T1" fmla="*/ 0 h 117"/>
                  <a:gd name="T2" fmla="*/ 96 w 234"/>
                  <a:gd name="T3" fmla="*/ 33 h 117"/>
                  <a:gd name="T4" fmla="*/ 78 w 234"/>
                  <a:gd name="T5" fmla="*/ 63 h 117"/>
                  <a:gd name="T6" fmla="*/ 48 w 234"/>
                  <a:gd name="T7" fmla="*/ 91 h 117"/>
                  <a:gd name="T8" fmla="*/ 0 w 234"/>
                  <a:gd name="T9" fmla="*/ 117 h 117"/>
                  <a:gd name="T10" fmla="*/ 48 w 234"/>
                  <a:gd name="T11" fmla="*/ 115 h 117"/>
                  <a:gd name="T12" fmla="*/ 100 w 234"/>
                  <a:gd name="T13" fmla="*/ 103 h 117"/>
                  <a:gd name="T14" fmla="*/ 151 w 234"/>
                  <a:gd name="T15" fmla="*/ 83 h 117"/>
                  <a:gd name="T16" fmla="*/ 195 w 234"/>
                  <a:gd name="T17" fmla="*/ 50 h 117"/>
                  <a:gd name="T18" fmla="*/ 234 w 234"/>
                  <a:gd name="T19" fmla="*/ 0 h 117"/>
                  <a:gd name="T20" fmla="*/ 114 w 234"/>
                  <a:gd name="T2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4" h="117">
                    <a:moveTo>
                      <a:pt x="114" y="0"/>
                    </a:moveTo>
                    <a:lnTo>
                      <a:pt x="96" y="33"/>
                    </a:lnTo>
                    <a:lnTo>
                      <a:pt x="78" y="63"/>
                    </a:lnTo>
                    <a:lnTo>
                      <a:pt x="48" y="91"/>
                    </a:lnTo>
                    <a:lnTo>
                      <a:pt x="0" y="117"/>
                    </a:lnTo>
                    <a:lnTo>
                      <a:pt x="48" y="115"/>
                    </a:lnTo>
                    <a:lnTo>
                      <a:pt x="100" y="103"/>
                    </a:lnTo>
                    <a:lnTo>
                      <a:pt x="151" y="83"/>
                    </a:lnTo>
                    <a:lnTo>
                      <a:pt x="195" y="50"/>
                    </a:lnTo>
                    <a:lnTo>
                      <a:pt x="23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16" name="Freeform 188"/>
              <p:cNvSpPr>
                <a:spLocks/>
              </p:cNvSpPr>
              <p:nvPr/>
            </p:nvSpPr>
            <p:spPr bwMode="ltGray">
              <a:xfrm>
                <a:off x="4767" y="171"/>
                <a:ext cx="521" cy="115"/>
              </a:xfrm>
              <a:custGeom>
                <a:avLst/>
                <a:gdLst>
                  <a:gd name="T0" fmla="*/ 0 w 411"/>
                  <a:gd name="T1" fmla="*/ 102 h 102"/>
                  <a:gd name="T2" fmla="*/ 16 w 411"/>
                  <a:gd name="T3" fmla="*/ 83 h 102"/>
                  <a:gd name="T4" fmla="*/ 42 w 411"/>
                  <a:gd name="T5" fmla="*/ 68 h 102"/>
                  <a:gd name="T6" fmla="*/ 82 w 411"/>
                  <a:gd name="T7" fmla="*/ 50 h 102"/>
                  <a:gd name="T8" fmla="*/ 126 w 411"/>
                  <a:gd name="T9" fmla="*/ 41 h 102"/>
                  <a:gd name="T10" fmla="*/ 195 w 411"/>
                  <a:gd name="T11" fmla="*/ 39 h 102"/>
                  <a:gd name="T12" fmla="*/ 247 w 411"/>
                  <a:gd name="T13" fmla="*/ 38 h 102"/>
                  <a:gd name="T14" fmla="*/ 301 w 411"/>
                  <a:gd name="T15" fmla="*/ 35 h 102"/>
                  <a:gd name="T16" fmla="*/ 340 w 411"/>
                  <a:gd name="T17" fmla="*/ 27 h 102"/>
                  <a:gd name="T18" fmla="*/ 381 w 411"/>
                  <a:gd name="T19" fmla="*/ 12 h 102"/>
                  <a:gd name="T20" fmla="*/ 406 w 411"/>
                  <a:gd name="T21" fmla="*/ 0 h 102"/>
                  <a:gd name="T22" fmla="*/ 411 w 411"/>
                  <a:gd name="T23" fmla="*/ 12 h 102"/>
                  <a:gd name="T24" fmla="*/ 373 w 411"/>
                  <a:gd name="T25" fmla="*/ 36 h 102"/>
                  <a:gd name="T26" fmla="*/ 324 w 411"/>
                  <a:gd name="T27" fmla="*/ 57 h 102"/>
                  <a:gd name="T28" fmla="*/ 261 w 411"/>
                  <a:gd name="T29" fmla="*/ 71 h 102"/>
                  <a:gd name="T30" fmla="*/ 238 w 411"/>
                  <a:gd name="T31" fmla="*/ 83 h 102"/>
                  <a:gd name="T32" fmla="*/ 177 w 411"/>
                  <a:gd name="T33" fmla="*/ 87 h 102"/>
                  <a:gd name="T34" fmla="*/ 76 w 411"/>
                  <a:gd name="T35" fmla="*/ 98 h 102"/>
                  <a:gd name="T36" fmla="*/ 0 w 411"/>
                  <a:gd name="T3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1" h="102">
                    <a:moveTo>
                      <a:pt x="0" y="102"/>
                    </a:moveTo>
                    <a:lnTo>
                      <a:pt x="16" y="83"/>
                    </a:lnTo>
                    <a:lnTo>
                      <a:pt x="42" y="68"/>
                    </a:lnTo>
                    <a:lnTo>
                      <a:pt x="82" y="50"/>
                    </a:lnTo>
                    <a:lnTo>
                      <a:pt x="126" y="41"/>
                    </a:lnTo>
                    <a:lnTo>
                      <a:pt x="195" y="39"/>
                    </a:lnTo>
                    <a:lnTo>
                      <a:pt x="247" y="38"/>
                    </a:lnTo>
                    <a:lnTo>
                      <a:pt x="301" y="35"/>
                    </a:lnTo>
                    <a:lnTo>
                      <a:pt x="340" y="27"/>
                    </a:lnTo>
                    <a:lnTo>
                      <a:pt x="381" y="12"/>
                    </a:lnTo>
                    <a:lnTo>
                      <a:pt x="406" y="0"/>
                    </a:lnTo>
                    <a:lnTo>
                      <a:pt x="411" y="12"/>
                    </a:lnTo>
                    <a:lnTo>
                      <a:pt x="373" y="36"/>
                    </a:lnTo>
                    <a:lnTo>
                      <a:pt x="324" y="57"/>
                    </a:lnTo>
                    <a:lnTo>
                      <a:pt x="261" y="71"/>
                    </a:lnTo>
                    <a:lnTo>
                      <a:pt x="238" y="83"/>
                    </a:lnTo>
                    <a:lnTo>
                      <a:pt x="177" y="87"/>
                    </a:lnTo>
                    <a:lnTo>
                      <a:pt x="76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17" name="Freeform 189"/>
              <p:cNvSpPr>
                <a:spLocks/>
              </p:cNvSpPr>
              <p:nvPr/>
            </p:nvSpPr>
            <p:spPr bwMode="ltGray">
              <a:xfrm>
                <a:off x="5074" y="2"/>
                <a:ext cx="203" cy="84"/>
              </a:xfrm>
              <a:custGeom>
                <a:avLst/>
                <a:gdLst>
                  <a:gd name="T0" fmla="*/ 1 w 180"/>
                  <a:gd name="T1" fmla="*/ 23 h 84"/>
                  <a:gd name="T2" fmla="*/ 18 w 180"/>
                  <a:gd name="T3" fmla="*/ 56 h 84"/>
                  <a:gd name="T4" fmla="*/ 52 w 180"/>
                  <a:gd name="T5" fmla="*/ 77 h 84"/>
                  <a:gd name="T6" fmla="*/ 85 w 180"/>
                  <a:gd name="T7" fmla="*/ 84 h 84"/>
                  <a:gd name="T8" fmla="*/ 120 w 180"/>
                  <a:gd name="T9" fmla="*/ 81 h 84"/>
                  <a:gd name="T10" fmla="*/ 151 w 180"/>
                  <a:gd name="T11" fmla="*/ 64 h 84"/>
                  <a:gd name="T12" fmla="*/ 168 w 180"/>
                  <a:gd name="T13" fmla="*/ 39 h 84"/>
                  <a:gd name="T14" fmla="*/ 180 w 180"/>
                  <a:gd name="T15" fmla="*/ 0 h 84"/>
                  <a:gd name="T16" fmla="*/ 0 w 180"/>
                  <a:gd name="T17" fmla="*/ 0 h 84"/>
                  <a:gd name="T18" fmla="*/ 1 w 180"/>
                  <a:gd name="T19" fmla="*/ 2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84">
                    <a:moveTo>
                      <a:pt x="1" y="23"/>
                    </a:moveTo>
                    <a:lnTo>
                      <a:pt x="18" y="56"/>
                    </a:lnTo>
                    <a:lnTo>
                      <a:pt x="52" y="77"/>
                    </a:lnTo>
                    <a:lnTo>
                      <a:pt x="85" y="84"/>
                    </a:lnTo>
                    <a:lnTo>
                      <a:pt x="120" y="81"/>
                    </a:lnTo>
                    <a:lnTo>
                      <a:pt x="151" y="64"/>
                    </a:lnTo>
                    <a:lnTo>
                      <a:pt x="168" y="39"/>
                    </a:lnTo>
                    <a:lnTo>
                      <a:pt x="180" y="0"/>
                    </a:lnTo>
                    <a:lnTo>
                      <a:pt x="0" y="0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18" name="Freeform 190"/>
              <p:cNvSpPr>
                <a:spLocks/>
              </p:cNvSpPr>
              <p:nvPr/>
            </p:nvSpPr>
            <p:spPr bwMode="ltGray">
              <a:xfrm>
                <a:off x="5366" y="37"/>
                <a:ext cx="396" cy="83"/>
              </a:xfrm>
              <a:custGeom>
                <a:avLst/>
                <a:gdLst>
                  <a:gd name="T0" fmla="*/ 312 w 312"/>
                  <a:gd name="T1" fmla="*/ 0 h 73"/>
                  <a:gd name="T2" fmla="*/ 249 w 312"/>
                  <a:gd name="T3" fmla="*/ 19 h 73"/>
                  <a:gd name="T4" fmla="*/ 192 w 312"/>
                  <a:gd name="T5" fmla="*/ 30 h 73"/>
                  <a:gd name="T6" fmla="*/ 150 w 312"/>
                  <a:gd name="T7" fmla="*/ 33 h 73"/>
                  <a:gd name="T8" fmla="*/ 100 w 312"/>
                  <a:gd name="T9" fmla="*/ 33 h 73"/>
                  <a:gd name="T10" fmla="*/ 34 w 312"/>
                  <a:gd name="T11" fmla="*/ 24 h 73"/>
                  <a:gd name="T12" fmla="*/ 0 w 312"/>
                  <a:gd name="T13" fmla="*/ 15 h 73"/>
                  <a:gd name="T14" fmla="*/ 88 w 312"/>
                  <a:gd name="T15" fmla="*/ 52 h 73"/>
                  <a:gd name="T16" fmla="*/ 130 w 312"/>
                  <a:gd name="T17" fmla="*/ 63 h 73"/>
                  <a:gd name="T18" fmla="*/ 178 w 312"/>
                  <a:gd name="T19" fmla="*/ 70 h 73"/>
                  <a:gd name="T20" fmla="*/ 238 w 312"/>
                  <a:gd name="T21" fmla="*/ 73 h 73"/>
                  <a:gd name="T22" fmla="*/ 274 w 312"/>
                  <a:gd name="T23" fmla="*/ 70 h 73"/>
                  <a:gd name="T24" fmla="*/ 309 w 312"/>
                  <a:gd name="T25" fmla="*/ 67 h 73"/>
                  <a:gd name="T26" fmla="*/ 312 w 312"/>
                  <a:gd name="T2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2" h="73">
                    <a:moveTo>
                      <a:pt x="312" y="0"/>
                    </a:moveTo>
                    <a:lnTo>
                      <a:pt x="249" y="19"/>
                    </a:lnTo>
                    <a:lnTo>
                      <a:pt x="192" y="30"/>
                    </a:lnTo>
                    <a:lnTo>
                      <a:pt x="150" y="33"/>
                    </a:lnTo>
                    <a:lnTo>
                      <a:pt x="100" y="33"/>
                    </a:lnTo>
                    <a:lnTo>
                      <a:pt x="34" y="24"/>
                    </a:lnTo>
                    <a:lnTo>
                      <a:pt x="0" y="15"/>
                    </a:lnTo>
                    <a:lnTo>
                      <a:pt x="88" y="52"/>
                    </a:lnTo>
                    <a:lnTo>
                      <a:pt x="130" y="63"/>
                    </a:lnTo>
                    <a:lnTo>
                      <a:pt x="178" y="70"/>
                    </a:lnTo>
                    <a:lnTo>
                      <a:pt x="238" y="73"/>
                    </a:lnTo>
                    <a:lnTo>
                      <a:pt x="274" y="70"/>
                    </a:lnTo>
                    <a:lnTo>
                      <a:pt x="309" y="67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19" name="Freeform 191"/>
              <p:cNvSpPr>
                <a:spLocks/>
              </p:cNvSpPr>
              <p:nvPr/>
            </p:nvSpPr>
            <p:spPr bwMode="ltGray">
              <a:xfrm>
                <a:off x="5557" y="225"/>
                <a:ext cx="67" cy="70"/>
              </a:xfrm>
              <a:custGeom>
                <a:avLst/>
                <a:gdLst>
                  <a:gd name="T0" fmla="*/ 0 w 53"/>
                  <a:gd name="T1" fmla="*/ 62 h 62"/>
                  <a:gd name="T2" fmla="*/ 2 w 53"/>
                  <a:gd name="T3" fmla="*/ 44 h 62"/>
                  <a:gd name="T4" fmla="*/ 12 w 53"/>
                  <a:gd name="T5" fmla="*/ 23 h 62"/>
                  <a:gd name="T6" fmla="*/ 27 w 53"/>
                  <a:gd name="T7" fmla="*/ 8 h 62"/>
                  <a:gd name="T8" fmla="*/ 44 w 53"/>
                  <a:gd name="T9" fmla="*/ 0 h 62"/>
                  <a:gd name="T10" fmla="*/ 41 w 53"/>
                  <a:gd name="T11" fmla="*/ 18 h 62"/>
                  <a:gd name="T12" fmla="*/ 44 w 53"/>
                  <a:gd name="T13" fmla="*/ 41 h 62"/>
                  <a:gd name="T14" fmla="*/ 53 w 53"/>
                  <a:gd name="T15" fmla="*/ 53 h 62"/>
                  <a:gd name="T16" fmla="*/ 0 w 53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62">
                    <a:moveTo>
                      <a:pt x="0" y="62"/>
                    </a:moveTo>
                    <a:lnTo>
                      <a:pt x="2" y="44"/>
                    </a:lnTo>
                    <a:lnTo>
                      <a:pt x="12" y="23"/>
                    </a:lnTo>
                    <a:lnTo>
                      <a:pt x="27" y="8"/>
                    </a:lnTo>
                    <a:lnTo>
                      <a:pt x="44" y="0"/>
                    </a:lnTo>
                    <a:lnTo>
                      <a:pt x="41" y="18"/>
                    </a:lnTo>
                    <a:lnTo>
                      <a:pt x="44" y="41"/>
                    </a:lnTo>
                    <a:lnTo>
                      <a:pt x="53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22720" name="Group 192"/>
            <p:cNvGrpSpPr>
              <a:grpSpLocks/>
            </p:cNvGrpSpPr>
            <p:nvPr/>
          </p:nvGrpSpPr>
          <p:grpSpPr bwMode="auto">
            <a:xfrm flipH="1" flipV="1">
              <a:off x="4432" y="3543"/>
              <a:ext cx="1145" cy="512"/>
              <a:chOff x="204" y="225"/>
              <a:chExt cx="1145" cy="512"/>
            </a:xfrm>
          </p:grpSpPr>
          <p:sp>
            <p:nvSpPr>
              <p:cNvPr id="22721" name="Freeform 193"/>
              <p:cNvSpPr>
                <a:spLocks/>
              </p:cNvSpPr>
              <p:nvPr/>
            </p:nvSpPr>
            <p:spPr bwMode="gray">
              <a:xfrm>
                <a:off x="204" y="284"/>
                <a:ext cx="75" cy="453"/>
              </a:xfrm>
              <a:custGeom>
                <a:avLst/>
                <a:gdLst>
                  <a:gd name="T0" fmla="*/ 47 w 66"/>
                  <a:gd name="T1" fmla="*/ 0 h 401"/>
                  <a:gd name="T2" fmla="*/ 23 w 66"/>
                  <a:gd name="T3" fmla="*/ 12 h 401"/>
                  <a:gd name="T4" fmla="*/ 8 w 66"/>
                  <a:gd name="T5" fmla="*/ 53 h 401"/>
                  <a:gd name="T6" fmla="*/ 8 w 66"/>
                  <a:gd name="T7" fmla="*/ 80 h 401"/>
                  <a:gd name="T8" fmla="*/ 0 w 66"/>
                  <a:gd name="T9" fmla="*/ 108 h 401"/>
                  <a:gd name="T10" fmla="*/ 9 w 66"/>
                  <a:gd name="T11" fmla="*/ 140 h 401"/>
                  <a:gd name="T12" fmla="*/ 15 w 66"/>
                  <a:gd name="T13" fmla="*/ 179 h 401"/>
                  <a:gd name="T14" fmla="*/ 15 w 66"/>
                  <a:gd name="T15" fmla="*/ 230 h 401"/>
                  <a:gd name="T16" fmla="*/ 9 w 66"/>
                  <a:gd name="T17" fmla="*/ 269 h 401"/>
                  <a:gd name="T18" fmla="*/ 12 w 66"/>
                  <a:gd name="T19" fmla="*/ 293 h 401"/>
                  <a:gd name="T20" fmla="*/ 24 w 66"/>
                  <a:gd name="T21" fmla="*/ 324 h 401"/>
                  <a:gd name="T22" fmla="*/ 41 w 66"/>
                  <a:gd name="T23" fmla="*/ 383 h 401"/>
                  <a:gd name="T24" fmla="*/ 51 w 66"/>
                  <a:gd name="T25" fmla="*/ 401 h 401"/>
                  <a:gd name="T26" fmla="*/ 63 w 66"/>
                  <a:gd name="T27" fmla="*/ 401 h 401"/>
                  <a:gd name="T28" fmla="*/ 66 w 66"/>
                  <a:gd name="T29" fmla="*/ 381 h 401"/>
                  <a:gd name="T30" fmla="*/ 54 w 66"/>
                  <a:gd name="T31" fmla="*/ 347 h 401"/>
                  <a:gd name="T32" fmla="*/ 38 w 66"/>
                  <a:gd name="T33" fmla="*/ 306 h 401"/>
                  <a:gd name="T34" fmla="*/ 32 w 66"/>
                  <a:gd name="T35" fmla="*/ 272 h 401"/>
                  <a:gd name="T36" fmla="*/ 38 w 66"/>
                  <a:gd name="T37" fmla="*/ 240 h 401"/>
                  <a:gd name="T38" fmla="*/ 42 w 66"/>
                  <a:gd name="T39" fmla="*/ 204 h 401"/>
                  <a:gd name="T40" fmla="*/ 39 w 66"/>
                  <a:gd name="T41" fmla="*/ 161 h 401"/>
                  <a:gd name="T42" fmla="*/ 32 w 66"/>
                  <a:gd name="T43" fmla="*/ 125 h 401"/>
                  <a:gd name="T44" fmla="*/ 26 w 66"/>
                  <a:gd name="T45" fmla="*/ 101 h 401"/>
                  <a:gd name="T46" fmla="*/ 32 w 66"/>
                  <a:gd name="T47" fmla="*/ 80 h 401"/>
                  <a:gd name="T48" fmla="*/ 32 w 66"/>
                  <a:gd name="T49" fmla="*/ 59 h 401"/>
                  <a:gd name="T50" fmla="*/ 36 w 66"/>
                  <a:gd name="T51" fmla="*/ 38 h 401"/>
                  <a:gd name="T52" fmla="*/ 48 w 66"/>
                  <a:gd name="T53" fmla="*/ 17 h 401"/>
                  <a:gd name="T54" fmla="*/ 47 w 66"/>
                  <a:gd name="T5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22" name="Freeform 194"/>
              <p:cNvSpPr>
                <a:spLocks/>
              </p:cNvSpPr>
              <p:nvPr/>
            </p:nvSpPr>
            <p:spPr bwMode="gray">
              <a:xfrm>
                <a:off x="345" y="225"/>
                <a:ext cx="1004" cy="49"/>
              </a:xfrm>
              <a:custGeom>
                <a:avLst/>
                <a:gdLst>
                  <a:gd name="T0" fmla="*/ 7 w 888"/>
                  <a:gd name="T1" fmla="*/ 24 h 43"/>
                  <a:gd name="T2" fmla="*/ 46 w 888"/>
                  <a:gd name="T3" fmla="*/ 16 h 43"/>
                  <a:gd name="T4" fmla="*/ 91 w 888"/>
                  <a:gd name="T5" fmla="*/ 9 h 43"/>
                  <a:gd name="T6" fmla="*/ 124 w 888"/>
                  <a:gd name="T7" fmla="*/ 7 h 43"/>
                  <a:gd name="T8" fmla="*/ 195 w 888"/>
                  <a:gd name="T9" fmla="*/ 9 h 43"/>
                  <a:gd name="T10" fmla="*/ 259 w 888"/>
                  <a:gd name="T11" fmla="*/ 12 h 43"/>
                  <a:gd name="T12" fmla="*/ 304 w 888"/>
                  <a:gd name="T13" fmla="*/ 12 h 43"/>
                  <a:gd name="T14" fmla="*/ 340 w 888"/>
                  <a:gd name="T15" fmla="*/ 7 h 43"/>
                  <a:gd name="T16" fmla="*/ 355 w 888"/>
                  <a:gd name="T17" fmla="*/ 3 h 43"/>
                  <a:gd name="T18" fmla="*/ 384 w 888"/>
                  <a:gd name="T19" fmla="*/ 4 h 43"/>
                  <a:gd name="T20" fmla="*/ 436 w 888"/>
                  <a:gd name="T21" fmla="*/ 10 h 43"/>
                  <a:gd name="T22" fmla="*/ 475 w 888"/>
                  <a:gd name="T23" fmla="*/ 19 h 43"/>
                  <a:gd name="T24" fmla="*/ 523 w 888"/>
                  <a:gd name="T25" fmla="*/ 22 h 43"/>
                  <a:gd name="T26" fmla="*/ 574 w 888"/>
                  <a:gd name="T27" fmla="*/ 18 h 43"/>
                  <a:gd name="T28" fmla="*/ 621 w 888"/>
                  <a:gd name="T29" fmla="*/ 15 h 43"/>
                  <a:gd name="T30" fmla="*/ 655 w 888"/>
                  <a:gd name="T31" fmla="*/ 18 h 43"/>
                  <a:gd name="T32" fmla="*/ 696 w 888"/>
                  <a:gd name="T33" fmla="*/ 19 h 43"/>
                  <a:gd name="T34" fmla="*/ 729 w 888"/>
                  <a:gd name="T35" fmla="*/ 22 h 43"/>
                  <a:gd name="T36" fmla="*/ 766 w 888"/>
                  <a:gd name="T37" fmla="*/ 15 h 43"/>
                  <a:gd name="T38" fmla="*/ 795 w 888"/>
                  <a:gd name="T39" fmla="*/ 10 h 43"/>
                  <a:gd name="T40" fmla="*/ 820 w 888"/>
                  <a:gd name="T41" fmla="*/ 1 h 43"/>
                  <a:gd name="T42" fmla="*/ 852 w 888"/>
                  <a:gd name="T43" fmla="*/ 0 h 43"/>
                  <a:gd name="T44" fmla="*/ 882 w 888"/>
                  <a:gd name="T45" fmla="*/ 4 h 43"/>
                  <a:gd name="T46" fmla="*/ 888 w 888"/>
                  <a:gd name="T47" fmla="*/ 13 h 43"/>
                  <a:gd name="T48" fmla="*/ 879 w 888"/>
                  <a:gd name="T49" fmla="*/ 21 h 43"/>
                  <a:gd name="T50" fmla="*/ 864 w 888"/>
                  <a:gd name="T51" fmla="*/ 22 h 43"/>
                  <a:gd name="T52" fmla="*/ 847 w 888"/>
                  <a:gd name="T53" fmla="*/ 21 h 43"/>
                  <a:gd name="T54" fmla="*/ 804 w 888"/>
                  <a:gd name="T55" fmla="*/ 28 h 43"/>
                  <a:gd name="T56" fmla="*/ 774 w 888"/>
                  <a:gd name="T57" fmla="*/ 42 h 43"/>
                  <a:gd name="T58" fmla="*/ 759 w 888"/>
                  <a:gd name="T59" fmla="*/ 43 h 43"/>
                  <a:gd name="T60" fmla="*/ 726 w 888"/>
                  <a:gd name="T61" fmla="*/ 40 h 43"/>
                  <a:gd name="T62" fmla="*/ 699 w 888"/>
                  <a:gd name="T63" fmla="*/ 39 h 43"/>
                  <a:gd name="T64" fmla="*/ 619 w 888"/>
                  <a:gd name="T65" fmla="*/ 40 h 43"/>
                  <a:gd name="T66" fmla="*/ 582 w 888"/>
                  <a:gd name="T67" fmla="*/ 43 h 43"/>
                  <a:gd name="T68" fmla="*/ 531 w 888"/>
                  <a:gd name="T69" fmla="*/ 43 h 43"/>
                  <a:gd name="T70" fmla="*/ 492 w 888"/>
                  <a:gd name="T71" fmla="*/ 39 h 43"/>
                  <a:gd name="T72" fmla="*/ 459 w 888"/>
                  <a:gd name="T73" fmla="*/ 36 h 43"/>
                  <a:gd name="T74" fmla="*/ 432 w 888"/>
                  <a:gd name="T75" fmla="*/ 37 h 43"/>
                  <a:gd name="T76" fmla="*/ 417 w 888"/>
                  <a:gd name="T77" fmla="*/ 37 h 43"/>
                  <a:gd name="T78" fmla="*/ 397 w 888"/>
                  <a:gd name="T79" fmla="*/ 33 h 43"/>
                  <a:gd name="T80" fmla="*/ 373 w 888"/>
                  <a:gd name="T81" fmla="*/ 25 h 43"/>
                  <a:gd name="T82" fmla="*/ 361 w 888"/>
                  <a:gd name="T83" fmla="*/ 27 h 43"/>
                  <a:gd name="T84" fmla="*/ 328 w 888"/>
                  <a:gd name="T85" fmla="*/ 31 h 43"/>
                  <a:gd name="T86" fmla="*/ 304 w 888"/>
                  <a:gd name="T87" fmla="*/ 36 h 43"/>
                  <a:gd name="T88" fmla="*/ 285 w 888"/>
                  <a:gd name="T89" fmla="*/ 31 h 43"/>
                  <a:gd name="T90" fmla="*/ 267 w 888"/>
                  <a:gd name="T91" fmla="*/ 31 h 43"/>
                  <a:gd name="T92" fmla="*/ 241 w 888"/>
                  <a:gd name="T93" fmla="*/ 33 h 43"/>
                  <a:gd name="T94" fmla="*/ 205 w 888"/>
                  <a:gd name="T95" fmla="*/ 33 h 43"/>
                  <a:gd name="T96" fmla="*/ 157 w 888"/>
                  <a:gd name="T97" fmla="*/ 28 h 43"/>
                  <a:gd name="T98" fmla="*/ 102 w 888"/>
                  <a:gd name="T99" fmla="*/ 27 h 43"/>
                  <a:gd name="T100" fmla="*/ 51 w 888"/>
                  <a:gd name="T101" fmla="*/ 33 h 43"/>
                  <a:gd name="T102" fmla="*/ 24 w 888"/>
                  <a:gd name="T103" fmla="*/ 42 h 43"/>
                  <a:gd name="T104" fmla="*/ 9 w 888"/>
                  <a:gd name="T105" fmla="*/ 40 h 43"/>
                  <a:gd name="T106" fmla="*/ 0 w 888"/>
                  <a:gd name="T107" fmla="*/ 34 h 43"/>
                  <a:gd name="T108" fmla="*/ 7 w 888"/>
                  <a:gd name="T10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22695" name="Rectangle 16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29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_tradnl" smtClean="0"/>
              <a:t>Haga clic para modificar el estilo de texto del patrón</a:t>
            </a:r>
          </a:p>
        </p:txBody>
      </p:sp>
      <p:sp>
        <p:nvSpPr>
          <p:cNvPr id="22696" name="Rectangle 1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12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_tradnl" smtClean="0"/>
              <a:t>Haga clic para modificar los estilos de texto del patrón</a:t>
            </a:r>
          </a:p>
          <a:p>
            <a:pPr lvl="1"/>
            <a:r>
              <a:rPr lang="en-GB" altLang="es-ES_tradnl" smtClean="0"/>
              <a:t>Segundo nivel</a:t>
            </a:r>
          </a:p>
          <a:p>
            <a:pPr lvl="2"/>
            <a:r>
              <a:rPr lang="en-GB" altLang="es-ES_tradnl" smtClean="0"/>
              <a:t>Tercer nivel</a:t>
            </a:r>
          </a:p>
          <a:p>
            <a:pPr lvl="3"/>
            <a:r>
              <a:rPr lang="en-GB" altLang="es-ES_tradnl" smtClean="0"/>
              <a:t>Cuarto nivel</a:t>
            </a:r>
          </a:p>
          <a:p>
            <a:pPr lvl="4"/>
            <a:r>
              <a:rPr lang="en-GB" altLang="es-ES_tradnl" smtClean="0"/>
              <a:t>Quinto nivel</a:t>
            </a:r>
          </a:p>
        </p:txBody>
      </p:sp>
      <p:sp>
        <p:nvSpPr>
          <p:cNvPr id="22697" name="Rectangle 1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373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s-ES_tradnl"/>
          </a:p>
        </p:txBody>
      </p:sp>
      <p:sp>
        <p:nvSpPr>
          <p:cNvPr id="22698" name="Rectangle 1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s-ES_tradnl"/>
          </a:p>
        </p:txBody>
      </p:sp>
      <p:sp>
        <p:nvSpPr>
          <p:cNvPr id="22699" name="Rectangle 1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46B614-4306-40FE-8C74-0BAE6FB048A2}" type="slidenum">
              <a:rPr lang="en-GB" altLang="es-ES_tradnl"/>
              <a:pPr/>
              <a:t>‹Nº›</a:t>
            </a:fld>
            <a:endParaRPr lang="en-GB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altLang="es-ES_tradnl" dirty="0" smtClean="0"/>
              <a:t>La ciudad romana</a:t>
            </a:r>
            <a:endParaRPr lang="es-ES_tradnl" altLang="es-ES_tradnl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_tradnl" alt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Planificación similar a campamentos</a:t>
            </a:r>
          </a:p>
          <a:p>
            <a:r>
              <a:rPr lang="es-ES_tradnl" dirty="0" smtClean="0"/>
              <a:t>Cuadrículas</a:t>
            </a:r>
          </a:p>
          <a:p>
            <a:r>
              <a:rPr lang="es-ES_tradnl" dirty="0" smtClean="0"/>
              <a:t>Arterias principales: </a:t>
            </a:r>
          </a:p>
          <a:p>
            <a:pPr lvl="1"/>
            <a:r>
              <a:rPr lang="es-ES_tradnl" dirty="0" smtClean="0"/>
              <a:t>Dos calles (</a:t>
            </a:r>
            <a:r>
              <a:rPr lang="es-ES_tradnl" b="1" dirty="0" err="1" smtClean="0"/>
              <a:t>vias</a:t>
            </a:r>
            <a:r>
              <a:rPr lang="es-ES_tradnl" dirty="0" smtClean="0"/>
              <a:t>)</a:t>
            </a:r>
          </a:p>
          <a:p>
            <a:pPr lvl="2"/>
            <a:r>
              <a:rPr lang="es-ES_tradnl" dirty="0" smtClean="0"/>
              <a:t>Cardo: norte a sur</a:t>
            </a:r>
          </a:p>
          <a:p>
            <a:pPr lvl="2"/>
            <a:r>
              <a:rPr lang="es-ES_tradnl" dirty="0" err="1" smtClean="0"/>
              <a:t>Decumanu</a:t>
            </a:r>
            <a:r>
              <a:rPr lang="es-ES_tradnl" dirty="0" smtClean="0"/>
              <a:t>: este a oeste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599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060848"/>
            <a:ext cx="7772400" cy="4608512"/>
          </a:xfrm>
        </p:spPr>
        <p:txBody>
          <a:bodyPr/>
          <a:lstStyle/>
          <a:p>
            <a:r>
              <a:rPr lang="es-ES_tradnl" dirty="0" smtClean="0"/>
              <a:t>En el centro, en el cruce: </a:t>
            </a:r>
            <a:endParaRPr lang="es-ES_tradnl" dirty="0" smtClean="0"/>
          </a:p>
          <a:p>
            <a:pPr lvl="1"/>
            <a:r>
              <a:rPr lang="es-ES_tradnl" dirty="0"/>
              <a:t>Foro: núcleo de la vida pública y política</a:t>
            </a:r>
          </a:p>
          <a:p>
            <a:pPr lvl="2"/>
            <a:r>
              <a:rPr lang="es-ES_tradnl" dirty="0"/>
              <a:t>Edificios públicos más importantes</a:t>
            </a:r>
            <a:endParaRPr lang="es-ES_tradnl" dirty="0" smtClean="0"/>
          </a:p>
          <a:p>
            <a:r>
              <a:rPr lang="es-ES_tradnl" dirty="0" smtClean="0"/>
              <a:t>Todo el recinto rodeado por una alta muralla</a:t>
            </a:r>
          </a:p>
          <a:p>
            <a:pPr lvl="1"/>
            <a:r>
              <a:rPr lang="es-ES_tradnl" dirty="0" smtClean="0"/>
              <a:t>Puerta en cada uno de los extremos </a:t>
            </a:r>
          </a:p>
          <a:p>
            <a:r>
              <a:rPr lang="es-ES_tradnl" dirty="0" smtClean="0"/>
              <a:t>Cada barrio se trazaban calles más pequeñas</a:t>
            </a:r>
          </a:p>
          <a:p>
            <a:pPr lvl="1"/>
            <a:r>
              <a:rPr lang="es-ES_tradnl" dirty="0" smtClean="0"/>
              <a:t>Paralelas a una de las dos grandes</a:t>
            </a:r>
          </a:p>
          <a:p>
            <a:pPr lvl="1"/>
            <a:r>
              <a:rPr lang="es-ES_tradnl" dirty="0" smtClean="0"/>
              <a:t>Forman pequeños recintos cuadrados</a:t>
            </a:r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5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Edificios públicos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Termas.</a:t>
            </a:r>
          </a:p>
          <a:p>
            <a:r>
              <a:rPr lang="es-ES_tradnl" dirty="0" smtClean="0"/>
              <a:t>Construcciones destinadas al ocio.</a:t>
            </a:r>
          </a:p>
          <a:p>
            <a:pPr lvl="1"/>
            <a:r>
              <a:rPr lang="es-ES_tradnl" dirty="0" smtClean="0"/>
              <a:t>Teatro</a:t>
            </a:r>
          </a:p>
          <a:p>
            <a:pPr lvl="1"/>
            <a:r>
              <a:rPr lang="es-ES_tradnl" dirty="0" smtClean="0"/>
              <a:t>Circo</a:t>
            </a:r>
          </a:p>
          <a:p>
            <a:pPr lvl="1"/>
            <a:r>
              <a:rPr lang="es-ES_tradnl" dirty="0" smtClean="0"/>
              <a:t>Anfiteatro</a:t>
            </a:r>
          </a:p>
          <a:p>
            <a:r>
              <a:rPr lang="es-ES_tradnl" dirty="0" smtClean="0"/>
              <a:t>Recibían agua corriente: acueductos</a:t>
            </a:r>
          </a:p>
          <a:p>
            <a:r>
              <a:rPr lang="es-ES_tradnl" dirty="0" smtClean="0"/>
              <a:t>Sistema de alcantarillado</a:t>
            </a:r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568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Maria\Dropbox\Cargas de cámara\20180224_1958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7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6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4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4176464" cy="432048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499992" cy="4392488"/>
          </a:xfrm>
        </p:spPr>
      </p:pic>
    </p:spTree>
    <p:extLst>
      <p:ext uri="{BB962C8B-B14F-4D97-AF65-F5344CB8AC3E}">
        <p14:creationId xmlns:p14="http://schemas.microsoft.com/office/powerpoint/2010/main" val="3988803387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de diseño poético">
  <a:themeElements>
    <a:clrScheme name="Default Design 1">
      <a:dk1>
        <a:srgbClr val="4D4D4D"/>
      </a:dk1>
      <a:lt1>
        <a:srgbClr val="FFFFE9"/>
      </a:lt1>
      <a:dk2>
        <a:srgbClr val="7A55A3"/>
      </a:dk2>
      <a:lt2>
        <a:srgbClr val="D7ADB8"/>
      </a:lt2>
      <a:accent1>
        <a:srgbClr val="A3C8D5"/>
      </a:accent1>
      <a:accent2>
        <a:srgbClr val="CC92B7"/>
      </a:accent2>
      <a:accent3>
        <a:srgbClr val="FFFFF2"/>
      </a:accent3>
      <a:accent4>
        <a:srgbClr val="404040"/>
      </a:accent4>
      <a:accent5>
        <a:srgbClr val="CEE0E7"/>
      </a:accent5>
      <a:accent6>
        <a:srgbClr val="B984A6"/>
      </a:accent6>
      <a:hlink>
        <a:srgbClr val="D0BE92"/>
      </a:hlink>
      <a:folHlink>
        <a:srgbClr val="F5F0D7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4D4D4D"/>
        </a:dk1>
        <a:lt1>
          <a:srgbClr val="FFFFE9"/>
        </a:lt1>
        <a:dk2>
          <a:srgbClr val="7A55A3"/>
        </a:dk2>
        <a:lt2>
          <a:srgbClr val="D7ADB8"/>
        </a:lt2>
        <a:accent1>
          <a:srgbClr val="A3C8D5"/>
        </a:accent1>
        <a:accent2>
          <a:srgbClr val="CC92B7"/>
        </a:accent2>
        <a:accent3>
          <a:srgbClr val="FFFFF2"/>
        </a:accent3>
        <a:accent4>
          <a:srgbClr val="404040"/>
        </a:accent4>
        <a:accent5>
          <a:srgbClr val="CEE0E7"/>
        </a:accent5>
        <a:accent6>
          <a:srgbClr val="B984A6"/>
        </a:accent6>
        <a:hlink>
          <a:srgbClr val="D0BE92"/>
        </a:hlink>
        <a:folHlink>
          <a:srgbClr val="F5F0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01900"/>
        </a:dk1>
        <a:lt1>
          <a:srgbClr val="FFFFFF"/>
        </a:lt1>
        <a:dk2>
          <a:srgbClr val="800000"/>
        </a:dk2>
        <a:lt2>
          <a:srgbClr val="BE9768"/>
        </a:lt2>
        <a:accent1>
          <a:srgbClr val="A3C8D5"/>
        </a:accent1>
        <a:accent2>
          <a:srgbClr val="9C74B4"/>
        </a:accent2>
        <a:accent3>
          <a:srgbClr val="FFFFFF"/>
        </a:accent3>
        <a:accent4>
          <a:srgbClr val="431400"/>
        </a:accent4>
        <a:accent5>
          <a:srgbClr val="CEE0E7"/>
        </a:accent5>
        <a:accent6>
          <a:srgbClr val="8D68A3"/>
        </a:accent6>
        <a:hlink>
          <a:srgbClr val="D0BE92"/>
        </a:hlink>
        <a:folHlink>
          <a:srgbClr val="FDF5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DDDDD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855F53"/>
        </a:dk1>
        <a:lt1>
          <a:srgbClr val="FFFFFF"/>
        </a:lt1>
        <a:dk2>
          <a:srgbClr val="8E7562"/>
        </a:dk2>
        <a:lt2>
          <a:srgbClr val="FFF7CD"/>
        </a:lt2>
        <a:accent1>
          <a:srgbClr val="9DA680"/>
        </a:accent1>
        <a:accent2>
          <a:srgbClr val="B0C5DC"/>
        </a:accent2>
        <a:accent3>
          <a:srgbClr val="C6BDB7"/>
        </a:accent3>
        <a:accent4>
          <a:srgbClr val="DADADA"/>
        </a:accent4>
        <a:accent5>
          <a:srgbClr val="CCD0C0"/>
        </a:accent5>
        <a:accent6>
          <a:srgbClr val="9FB2C7"/>
        </a:accent6>
        <a:hlink>
          <a:srgbClr val="8B6459"/>
        </a:hlink>
        <a:folHlink>
          <a:srgbClr val="9F81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89B7C5"/>
        </a:lt1>
        <a:dk2>
          <a:srgbClr val="FFFFFF"/>
        </a:dk2>
        <a:lt2>
          <a:srgbClr val="4898A0"/>
        </a:lt2>
        <a:accent1>
          <a:srgbClr val="A3C8D5"/>
        </a:accent1>
        <a:accent2>
          <a:srgbClr val="AE98BA"/>
        </a:accent2>
        <a:accent3>
          <a:srgbClr val="C4D8DF"/>
        </a:accent3>
        <a:accent4>
          <a:srgbClr val="000000"/>
        </a:accent4>
        <a:accent5>
          <a:srgbClr val="CEE0E7"/>
        </a:accent5>
        <a:accent6>
          <a:srgbClr val="9D89A8"/>
        </a:accent6>
        <a:hlink>
          <a:srgbClr val="AECCD6"/>
        </a:hlink>
        <a:folHlink>
          <a:srgbClr val="78AC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514B"/>
        </a:dk1>
        <a:lt1>
          <a:srgbClr val="F1FAEE"/>
        </a:lt1>
        <a:dk2>
          <a:srgbClr val="846197"/>
        </a:dk2>
        <a:lt2>
          <a:srgbClr val="C2BEA8"/>
        </a:lt2>
        <a:accent1>
          <a:srgbClr val="A3C8D5"/>
        </a:accent1>
        <a:accent2>
          <a:srgbClr val="D4A4C3"/>
        </a:accent2>
        <a:accent3>
          <a:srgbClr val="F7FCF5"/>
        </a:accent3>
        <a:accent4>
          <a:srgbClr val="3D443F"/>
        </a:accent4>
        <a:accent5>
          <a:srgbClr val="CEE0E7"/>
        </a:accent5>
        <a:accent6>
          <a:srgbClr val="C094B0"/>
        </a:accent6>
        <a:hlink>
          <a:srgbClr val="CBCE94"/>
        </a:hlink>
        <a:folHlink>
          <a:srgbClr val="EBF6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diseño poético</Template>
  <TotalTime>18</TotalTime>
  <Words>100</Words>
  <Application>Microsoft Office PowerPoint</Application>
  <PresentationFormat>Presentación en pantalla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Plantilla de diseño poético</vt:lpstr>
      <vt:lpstr>La ciudad romana</vt:lpstr>
      <vt:lpstr>Presentación de PowerPoint</vt:lpstr>
      <vt:lpstr>Presentación de PowerPoint</vt:lpstr>
      <vt:lpstr>Edificios públicos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ciudad romana</dc:title>
  <dc:creator>Maria</dc:creator>
  <cp:lastModifiedBy>Maria</cp:lastModifiedBy>
  <cp:revision>3</cp:revision>
  <dcterms:created xsi:type="dcterms:W3CDTF">2018-03-03T11:26:12Z</dcterms:created>
  <dcterms:modified xsi:type="dcterms:W3CDTF">2018-03-03T17:30:05Z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TC010690543082</vt:lpwstr>
  </property>
</Properties>
</file>