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7C0D233-FFF9-47C3-A2A4-C4F51EED95DC}" type="datetimeFigureOut">
              <a:rPr lang="es-ES_tradnl" smtClean="0"/>
              <a:t>01/10/2017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41EE-BE57-409B-B2E2-7E52D56CF1D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D233-FFF9-47C3-A2A4-C4F51EED95DC}" type="datetimeFigureOut">
              <a:rPr lang="es-ES_tradnl" smtClean="0"/>
              <a:t>01/10/2017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41EE-BE57-409B-B2E2-7E52D56CF1D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D233-FFF9-47C3-A2A4-C4F51EED95DC}" type="datetimeFigureOut">
              <a:rPr lang="es-ES_tradnl" smtClean="0"/>
              <a:t>01/10/2017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41EE-BE57-409B-B2E2-7E52D56CF1D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D233-FFF9-47C3-A2A4-C4F51EED95DC}" type="datetimeFigureOut">
              <a:rPr lang="es-ES_tradnl" smtClean="0"/>
              <a:t>01/10/2017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41EE-BE57-409B-B2E2-7E52D56CF1DE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D233-FFF9-47C3-A2A4-C4F51EED95DC}" type="datetimeFigureOut">
              <a:rPr lang="es-ES_tradnl" smtClean="0"/>
              <a:t>01/10/2017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41EE-BE57-409B-B2E2-7E52D56CF1DE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D233-FFF9-47C3-A2A4-C4F51EED95DC}" type="datetimeFigureOut">
              <a:rPr lang="es-ES_tradnl" smtClean="0"/>
              <a:t>01/10/2017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41EE-BE57-409B-B2E2-7E52D56CF1D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D233-FFF9-47C3-A2A4-C4F51EED95DC}" type="datetimeFigureOut">
              <a:rPr lang="es-ES_tradnl" smtClean="0"/>
              <a:t>01/10/2017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41EE-BE57-409B-B2E2-7E52D56CF1D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D233-FFF9-47C3-A2A4-C4F51EED95DC}" type="datetimeFigureOut">
              <a:rPr lang="es-ES_tradnl" smtClean="0"/>
              <a:t>01/10/2017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41EE-BE57-409B-B2E2-7E52D56CF1DE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D233-FFF9-47C3-A2A4-C4F51EED95DC}" type="datetimeFigureOut">
              <a:rPr lang="es-ES_tradnl" smtClean="0"/>
              <a:t>01/10/2017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41EE-BE57-409B-B2E2-7E52D56CF1D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D233-FFF9-47C3-A2A4-C4F51EED95DC}" type="datetimeFigureOut">
              <a:rPr lang="es-ES_tradnl" smtClean="0"/>
              <a:t>01/10/2017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41EE-BE57-409B-B2E2-7E52D56CF1D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D233-FFF9-47C3-A2A4-C4F51EED95DC}" type="datetimeFigureOut">
              <a:rPr lang="es-ES_tradnl" smtClean="0"/>
              <a:t>01/10/2017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41EE-BE57-409B-B2E2-7E52D56CF1DE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7C0D233-FFF9-47C3-A2A4-C4F51EED95DC}" type="datetimeFigureOut">
              <a:rPr lang="es-ES_tradnl" smtClean="0"/>
              <a:t>01/10/2017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E5641EE-BE57-409B-B2E2-7E52D56CF1DE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Expresiones latinas</a:t>
            </a: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2152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idem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I</a:t>
            </a:r>
            <a:r>
              <a:rPr lang="es-ES_tradnl" dirty="0" smtClean="0"/>
              <a:t>gualmente</a:t>
            </a:r>
            <a:r>
              <a:rPr lang="es-ES_tradnl" dirty="0"/>
              <a:t>, de la misma forma, lo mismo; lo anteriormente dicho (al hablar o escribir</a:t>
            </a:r>
            <a:r>
              <a:rPr lang="es-ES_tradnl" dirty="0" smtClean="0"/>
              <a:t>).</a:t>
            </a:r>
          </a:p>
          <a:p>
            <a:r>
              <a:rPr lang="es-ES_tradnl"/>
              <a:t>Se utiliza en las citas de un texto para referirse a la misma persona autora de una fuente que fue declarada inmediatamente antes.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9349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 </a:t>
            </a:r>
            <a:r>
              <a:rPr lang="es-ES_tradnl" dirty="0" err="1" smtClean="0"/>
              <a:t>priORI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De lo anterior, en principio, antes de examinar el asunto que se va a tratar.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7910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Audaces fortuna </a:t>
            </a:r>
            <a:r>
              <a:rPr lang="es-ES_tradnl" dirty="0" err="1" smtClean="0"/>
              <a:t>iuvet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La fortuna ayuda a los audaces.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8428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Do ut des.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Te doy para que me des.</a:t>
            </a:r>
          </a:p>
          <a:p>
            <a:r>
              <a:rPr lang="es-ES_tradnl" dirty="0" smtClean="0"/>
              <a:t>Fórmula jurídica de reciprocidad en los intercambios.</a:t>
            </a:r>
          </a:p>
          <a:p>
            <a:r>
              <a:rPr lang="es-ES_tradnl" dirty="0" smtClean="0"/>
              <a:t>En las relaciones con la divinidad, ofrendas a cambio de favores.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5456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Dura </a:t>
            </a:r>
            <a:r>
              <a:rPr lang="es-ES_tradnl" dirty="0" err="1" smtClean="0"/>
              <a:t>lex</a:t>
            </a:r>
            <a:r>
              <a:rPr lang="es-ES_tradnl" dirty="0" smtClean="0"/>
              <a:t>, sed </a:t>
            </a:r>
            <a:r>
              <a:rPr lang="es-ES_tradnl" dirty="0" err="1" smtClean="0"/>
              <a:t>lex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Es una ley dura, pero es la ley.</a:t>
            </a:r>
          </a:p>
          <a:p>
            <a:pPr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27210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Errare </a:t>
            </a:r>
            <a:r>
              <a:rPr lang="es-ES_tradnl" dirty="0" err="1" smtClean="0"/>
              <a:t>humanum</a:t>
            </a:r>
            <a:r>
              <a:rPr lang="es-ES_tradnl" dirty="0" smtClean="0"/>
              <a:t> </a:t>
            </a:r>
            <a:r>
              <a:rPr lang="es-ES_tradnl" dirty="0" err="1" smtClean="0"/>
              <a:t>est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Errar es humano.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75554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Lapsus linguae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Error de lengua. </a:t>
            </a:r>
            <a:endParaRPr lang="es-ES_tradnl" dirty="0"/>
          </a:p>
          <a:p>
            <a:r>
              <a:rPr lang="es-ES_tradnl" dirty="0" smtClean="0"/>
              <a:t>Error involuntario que se comete al hablar.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07844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Verba </a:t>
            </a:r>
            <a:r>
              <a:rPr lang="es-ES_tradnl" dirty="0" err="1" smtClean="0"/>
              <a:t>volant</a:t>
            </a:r>
            <a:r>
              <a:rPr lang="es-ES_tradnl" dirty="0" smtClean="0"/>
              <a:t>, </a:t>
            </a:r>
            <a:r>
              <a:rPr lang="es-ES_tradnl" dirty="0" err="1" smtClean="0"/>
              <a:t>scripta</a:t>
            </a:r>
            <a:r>
              <a:rPr lang="es-ES_tradnl" dirty="0" smtClean="0"/>
              <a:t> </a:t>
            </a:r>
            <a:r>
              <a:rPr lang="es-ES_tradnl" dirty="0" err="1" smtClean="0"/>
              <a:t>manent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Las palabras vuelan, lo escrito permanece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92197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Veni</a:t>
            </a:r>
            <a:r>
              <a:rPr lang="es-ES_tradnl" dirty="0" smtClean="0"/>
              <a:t>, </a:t>
            </a:r>
            <a:r>
              <a:rPr lang="es-ES_tradnl" dirty="0" err="1" smtClean="0"/>
              <a:t>vidi</a:t>
            </a:r>
            <a:r>
              <a:rPr lang="es-ES_tradnl" dirty="0" smtClean="0"/>
              <a:t>, </a:t>
            </a:r>
            <a:r>
              <a:rPr lang="es-ES_tradnl" dirty="0" err="1" smtClean="0"/>
              <a:t>vici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Vine, vi y vencí.</a:t>
            </a:r>
          </a:p>
          <a:p>
            <a:r>
              <a:rPr lang="es-ES_tradnl" dirty="0" smtClean="0"/>
              <a:t>Supuesto mensaje de Julio César tras su victoria sobre el rey </a:t>
            </a:r>
            <a:r>
              <a:rPr lang="es-ES_tradnl" dirty="0" err="1" smtClean="0"/>
              <a:t>Farnaces</a:t>
            </a:r>
            <a:r>
              <a:rPr lang="es-ES_tradnl" dirty="0" smtClean="0"/>
              <a:t>. </a:t>
            </a:r>
          </a:p>
          <a:p>
            <a:r>
              <a:rPr lang="es-ES_tradnl" dirty="0" smtClean="0"/>
              <a:t>Indica una acción rápida y eficaz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18815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</TotalTime>
  <Words>187</Words>
  <Application>Microsoft Office PowerPoint</Application>
  <PresentationFormat>Presentación en pantalla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Alta costura</vt:lpstr>
      <vt:lpstr>Expresiones latinas</vt:lpstr>
      <vt:lpstr>A priORI</vt:lpstr>
      <vt:lpstr>Audaces fortuna iuvet</vt:lpstr>
      <vt:lpstr>Do ut des.</vt:lpstr>
      <vt:lpstr>Dura lex, sed lex</vt:lpstr>
      <vt:lpstr>Errare humanum est</vt:lpstr>
      <vt:lpstr>Lapsus linguae</vt:lpstr>
      <vt:lpstr>Verba volant, scripta manent.</vt:lpstr>
      <vt:lpstr>Veni, vidi, vici</vt:lpstr>
      <vt:lpstr>idem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Expresiones latinas</dc:title>
  <dc:creator>Maria</dc:creator>
  <cp:lastModifiedBy>Maria</cp:lastModifiedBy>
  <cp:revision>3</cp:revision>
  <dcterms:created xsi:type="dcterms:W3CDTF">2017-10-01T20:28:28Z</dcterms:created>
  <dcterms:modified xsi:type="dcterms:W3CDTF">2017-10-01T20:44:28Z</dcterms:modified>
</cp:coreProperties>
</file>