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s-ES_trad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s-ES_trad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s-ES_trad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CC13221-0455-4EAE-9665-EA3B71952889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52443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s-ES_trad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s-ES_tradn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Haga clic para modificar el estilo de texto del patrón</a:t>
            </a:r>
          </a:p>
          <a:p>
            <a:pPr lvl="1"/>
            <a:r>
              <a:rPr lang="en-US" altLang="es-ES_tradnl" smtClean="0"/>
              <a:t>Segundo nivel</a:t>
            </a:r>
          </a:p>
          <a:p>
            <a:pPr lvl="2"/>
            <a:r>
              <a:rPr lang="en-US" altLang="es-ES_tradnl" smtClean="0"/>
              <a:t>Tercer nivel</a:t>
            </a:r>
          </a:p>
          <a:p>
            <a:pPr lvl="3"/>
            <a:r>
              <a:rPr lang="en-US" altLang="es-ES_tradnl" smtClean="0"/>
              <a:t>Cuarto nivel</a:t>
            </a:r>
          </a:p>
          <a:p>
            <a:pPr lvl="4"/>
            <a:r>
              <a:rPr lang="en-US" altLang="es-ES_tradnl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s-ES_trad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EB68AF3-8867-411E-B573-E081609EB71D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6842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  <a:endParaRPr lang="en-US" altLang="es-ES_tradnl" noProof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  <a:endParaRPr lang="en-US" altLang="es-ES_tradnl" noProof="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 altLang="es-ES_tradnl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 altLang="es-ES_tradnl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B4AD9602-1B52-43B3-A870-3AFF7C9A5501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811E2-4BFB-42EA-BFED-8663B42D722F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4310469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19C4B-A721-460C-A9E3-F846F97C93E8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7840321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2308-B916-4192-828A-6F37E8604066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5033781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8773-122C-4D92-B71D-ABA0B23D996A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6697994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D76E-DCFA-484B-97CC-8BF2E817D409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0679399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79979-E940-48A1-8BC5-E47F233E3F9F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2539127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7818B-4E7C-46A6-86B9-B7D99D51AE8E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5150253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01B2E-D11A-43F3-AA6B-0954B05B7DCE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770801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597E5-E877-43D3-B7F6-C2B2731811C3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1360270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D2910-9DF1-4398-B6DB-4E21F305E92A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3123994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Haga clic para modificar el estilo de texto del patrón</a:t>
            </a:r>
          </a:p>
          <a:p>
            <a:pPr lvl="1"/>
            <a:r>
              <a:rPr lang="en-US" altLang="es-ES_tradnl" smtClean="0"/>
              <a:t>Second level bullet text</a:t>
            </a:r>
          </a:p>
          <a:p>
            <a:pPr lvl="2"/>
            <a:r>
              <a:rPr lang="en-US" altLang="es-ES_tradnl" smtClean="0"/>
              <a:t>Third level bullet text</a:t>
            </a:r>
          </a:p>
          <a:p>
            <a:pPr lvl="3"/>
            <a:r>
              <a:rPr lang="en-US" altLang="es-ES_tradnl" smtClean="0"/>
              <a:t> Fourth level bullet text</a:t>
            </a:r>
          </a:p>
          <a:p>
            <a:pPr lvl="4"/>
            <a:r>
              <a:rPr lang="en-US" altLang="es-ES_tradnl" smtClean="0"/>
              <a:t>Fifth level bullet text</a:t>
            </a:r>
          </a:p>
          <a:p>
            <a:pPr lvl="1"/>
            <a:endParaRPr lang="en-US" altLang="es-ES_tradnl" smtClean="0"/>
          </a:p>
          <a:p>
            <a:pPr lvl="2"/>
            <a:endParaRPr lang="en-US" altLang="es-ES_tradnl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Haga clic para modificar el estilo de título del patrón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en-US" altLang="es-ES_tradnl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US" altLang="es-ES_tradnl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0F30E622-3091-42DD-8A0D-C7099F40B447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EL VESTIDO</a:t>
            </a:r>
            <a:endParaRPr lang="es-ES_tradn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144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Dentro de casa:</a:t>
            </a:r>
          </a:p>
          <a:p>
            <a:pPr lvl="1"/>
            <a:r>
              <a:rPr lang="es-ES_tradnl" dirty="0" smtClean="0"/>
              <a:t>Hombres y mujeres: túnica ajustada a la cintura</a:t>
            </a:r>
          </a:p>
          <a:p>
            <a:r>
              <a:rPr lang="es-ES_tradnl" dirty="0" smtClean="0"/>
              <a:t>Túnica masculina era más corta</a:t>
            </a:r>
          </a:p>
          <a:p>
            <a:r>
              <a:rPr lang="es-ES_tradnl" dirty="0" smtClean="0"/>
              <a:t>Túnica femenina cubría los tobillos</a:t>
            </a:r>
          </a:p>
          <a:p>
            <a:pPr lvl="1"/>
            <a:r>
              <a:rPr lang="es-ES_tradnl" dirty="0" smtClean="0"/>
              <a:t>Ajustada a la cintura (</a:t>
            </a:r>
            <a:r>
              <a:rPr lang="es-ES_tradnl" dirty="0" err="1" smtClean="0"/>
              <a:t>stola</a:t>
            </a:r>
            <a:r>
              <a:rPr lang="es-ES_tradnl" dirty="0" smtClean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0096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mujeres a mayores una túnica interior.</a:t>
            </a:r>
          </a:p>
          <a:p>
            <a:pPr lvl="1"/>
            <a:r>
              <a:rPr lang="es-ES_tradnl" dirty="0" smtClean="0"/>
              <a:t>Equivale a ropa interior actual</a:t>
            </a:r>
          </a:p>
          <a:p>
            <a:pPr lvl="1"/>
            <a:r>
              <a:rPr lang="es-ES_tradnl" dirty="0" smtClean="0"/>
              <a:t>Un sujetador llamado </a:t>
            </a:r>
            <a:r>
              <a:rPr lang="es-ES_tradnl" b="1" dirty="0" smtClean="0"/>
              <a:t>fascia </a:t>
            </a:r>
            <a:r>
              <a:rPr lang="es-ES_tradnl" b="1" dirty="0" err="1" smtClean="0"/>
              <a:t>pectoralis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69900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Para salir de casa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Hombres: toga</a:t>
            </a:r>
          </a:p>
          <a:p>
            <a:pPr lvl="1"/>
            <a:r>
              <a:rPr lang="es-ES_tradnl" dirty="0" smtClean="0"/>
              <a:t>Vestido de lana blanca que cubría el brazo izquierdo</a:t>
            </a:r>
          </a:p>
          <a:p>
            <a:pPr lvl="1"/>
            <a:r>
              <a:rPr lang="es-ES_tradnl" dirty="0" smtClean="0"/>
              <a:t>Dejaba descubierto el derecho</a:t>
            </a:r>
          </a:p>
          <a:p>
            <a:r>
              <a:rPr lang="es-ES_tradnl" dirty="0" smtClean="0"/>
              <a:t>Mujeres: especialmente matronas</a:t>
            </a:r>
          </a:p>
          <a:p>
            <a:pPr lvl="1"/>
            <a:r>
              <a:rPr lang="es-ES_tradnl" dirty="0" smtClean="0"/>
              <a:t>Palla: amplio manto que llegaba hasta los pies y con el que se cubren la cabeza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552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9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0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7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seminario de formación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seminario de formación</Template>
  <TotalTime>93</TotalTime>
  <Words>91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Presentación de seminario de formación</vt:lpstr>
      <vt:lpstr>EL VESTIDO</vt:lpstr>
      <vt:lpstr>Presentación de PowerPoint</vt:lpstr>
      <vt:lpstr>Presentación de PowerPoint</vt:lpstr>
      <vt:lpstr>Para salir de casa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VESTIDO</dc:title>
  <dc:creator>Maria</dc:creator>
  <cp:lastModifiedBy>Maria</cp:lastModifiedBy>
  <cp:revision>5</cp:revision>
  <dcterms:created xsi:type="dcterms:W3CDTF">2018-03-04T10:39:41Z</dcterms:created>
  <dcterms:modified xsi:type="dcterms:W3CDTF">2018-05-01T18:38:00Z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TC062561683082</vt:lpwstr>
  </property>
</Properties>
</file>