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94649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 altLang="es-ES_tradnl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D6474F-CF4F-4F6C-B7AC-03711B694BF5}" type="datetimeFigureOut">
              <a:rPr lang="es-ES" altLang="es-ES_tradnl"/>
              <a:pPr/>
              <a:t>03/03/2018</a:t>
            </a:fld>
            <a:endParaRPr lang="es-ES" altLang="es-ES_tradnl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 altLang="es-ES_tradnl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80393B-62BC-4AA8-8422-FBEED6691F13}" type="slidenum">
              <a:rPr lang="es-ES" altLang="es-ES_tradnl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2967288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E771CD-14F4-4BAD-88F4-BA3EF66D5BE4}" type="datetimeFigureOut">
              <a:rPr lang="es-ES"/>
              <a:pPr>
                <a:defRPr/>
              </a:pPr>
              <a:t>03/03/2018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_tradnl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_tradnl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DD932B7-31A5-47F3-A3C8-2C3E68B6B08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13202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_tradnl"/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_tradnl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_tradnl"/>
            </a:p>
          </p:txBody>
        </p:sp>
      </p:grpSp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0A9AA-27E4-4EAB-9736-CA844356651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2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5224A-595D-4B47-95CF-D9DB305C0EB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46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F4629-8801-493E-90BD-E636772DF77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41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ítulo y objetos encima del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2C44A-CD83-4BD1-9C86-C7791B9FE77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19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50D7A-86DA-4E14-9A0D-CDB59810B95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32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FF302-9875-4A67-9293-F1BE447D0BF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75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4A5AD-04D1-4B57-BF6D-A936EEEFBFF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21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FEC41-F22C-4280-B062-0540E71FA47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1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858E9-5882-43AB-B038-50547DB147B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78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BB681-B9E7-4458-A356-AA39CB54EB0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59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B93F0-622B-457F-9B9F-1635ECE7FE4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2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ES_tradn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3E340-6C2C-41C3-B948-78251D8D277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37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título del patrón</a:t>
            </a:r>
            <a:endParaRPr lang="en-US" altLang="es-ES_tradnl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_tradnl" smtClean="0"/>
              <a:t>Haga clic para modificar el estilo de texto del patrón</a:t>
            </a:r>
          </a:p>
          <a:p>
            <a:pPr lvl="1"/>
            <a:r>
              <a:rPr lang="es-ES" altLang="es-ES_tradnl" smtClean="0"/>
              <a:t>Segundo nivel</a:t>
            </a:r>
          </a:p>
          <a:p>
            <a:pPr lvl="2"/>
            <a:r>
              <a:rPr lang="es-ES" altLang="es-ES_tradnl" smtClean="0"/>
              <a:t>Tercer nivel</a:t>
            </a:r>
          </a:p>
          <a:p>
            <a:pPr lvl="3"/>
            <a:r>
              <a:rPr lang="es-ES" altLang="es-ES_tradnl" smtClean="0"/>
              <a:t>Cuarto nivel</a:t>
            </a:r>
          </a:p>
          <a:p>
            <a:pPr lvl="4"/>
            <a:r>
              <a:rPr lang="es-ES" altLang="es-ES_tradnl" smtClean="0"/>
              <a:t>Quinto nivel</a:t>
            </a:r>
            <a:endParaRPr lang="en-US" altLang="es-ES_tradnl" smtClean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AD22E642-9842-4134-B6DD-594AE25DC3C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s-E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17" r:id="rId3"/>
    <p:sldLayoutId id="2147483716" r:id="rId4"/>
    <p:sldLayoutId id="2147483715" r:id="rId5"/>
    <p:sldLayoutId id="2147483714" r:id="rId6"/>
    <p:sldLayoutId id="2147483713" r:id="rId7"/>
    <p:sldLayoutId id="2147483712" r:id="rId8"/>
    <p:sldLayoutId id="2147483711" r:id="rId9"/>
    <p:sldLayoutId id="2147483710" r:id="rId10"/>
    <p:sldLayoutId id="2147483709" r:id="rId11"/>
    <p:sldLayoutId id="2147483708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La economía</a:t>
            </a:r>
            <a:endParaRPr lang="es-ES_tradnl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1384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Tierra: principal fuente de riqueza</a:t>
            </a:r>
          </a:p>
          <a:p>
            <a:pPr lvl="1"/>
            <a:r>
              <a:rPr lang="es-ES_tradnl" dirty="0" smtClean="0"/>
              <a:t>Agricultura: mayor parte de trabajadores</a:t>
            </a:r>
          </a:p>
          <a:p>
            <a:pPr lvl="2"/>
            <a:r>
              <a:rPr lang="es-ES_tradnl" dirty="0" smtClean="0"/>
              <a:t>Esclavos o colonos.</a:t>
            </a:r>
          </a:p>
          <a:p>
            <a:r>
              <a:rPr lang="es-ES_tradnl" dirty="0" smtClean="0"/>
              <a:t>Ganadería: </a:t>
            </a:r>
          </a:p>
          <a:p>
            <a:pPr lvl="1"/>
            <a:r>
              <a:rPr lang="es-ES_tradnl" dirty="0" smtClean="0"/>
              <a:t>Alimentación (ovejas, bueyes, cabras)</a:t>
            </a:r>
          </a:p>
          <a:p>
            <a:pPr lvl="1"/>
            <a:r>
              <a:rPr lang="es-ES_tradnl" dirty="0" smtClean="0"/>
              <a:t>Ejército (caballo)</a:t>
            </a:r>
          </a:p>
          <a:p>
            <a:pPr lvl="1"/>
            <a:r>
              <a:rPr lang="es-ES_tradnl" dirty="0" smtClean="0"/>
              <a:t>Industria textil (lana)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5521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Latifundio: forma de explotación más frecuente.</a:t>
            </a:r>
          </a:p>
          <a:p>
            <a:r>
              <a:rPr lang="es-ES_tradnl" dirty="0" smtClean="0"/>
              <a:t>Tipos de propiedades:</a:t>
            </a:r>
          </a:p>
          <a:p>
            <a:pPr lvl="1"/>
            <a:r>
              <a:rPr lang="es-ES_tradnl" dirty="0" smtClean="0"/>
              <a:t>Propiedades privadas: </a:t>
            </a:r>
          </a:p>
          <a:p>
            <a:pPr lvl="2"/>
            <a:r>
              <a:rPr lang="es-ES_tradnl" dirty="0" smtClean="0"/>
              <a:t>Desde época republicana</a:t>
            </a:r>
          </a:p>
          <a:p>
            <a:pPr lvl="2"/>
            <a:r>
              <a:rPr lang="es-ES_tradnl" dirty="0" smtClean="0"/>
              <a:t>Tierra en manos de minoría privilegiada.</a:t>
            </a:r>
          </a:p>
          <a:p>
            <a:r>
              <a:rPr lang="es-ES_tradnl" dirty="0" smtClean="0"/>
              <a:t>Dominios imperiales: propiedad del emperador</a:t>
            </a:r>
          </a:p>
          <a:p>
            <a:pPr lvl="1"/>
            <a:r>
              <a:rPr lang="es-ES_tradnl" dirty="0" smtClean="0"/>
              <a:t>Confiscación de bienes </a:t>
            </a:r>
          </a:p>
          <a:p>
            <a:pPr lvl="1"/>
            <a:r>
              <a:rPr lang="es-ES_tradnl" dirty="0" smtClean="0"/>
              <a:t>Herencias</a:t>
            </a:r>
          </a:p>
          <a:p>
            <a:pPr lvl="1"/>
            <a:r>
              <a:rPr lang="es-ES_tradnl" smtClean="0"/>
              <a:t>adquisiciones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9710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mio al estudiante con mejor progresión">
  <a:themeElements>
    <a:clrScheme name="StdAttAwdImp 6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666699"/>
      </a:hlink>
      <a:folHlink>
        <a:srgbClr val="999966"/>
      </a:folHlink>
    </a:clrScheme>
    <a:fontScheme name="StdAttAwdImp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tdAttAwdImp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dAttAwdImp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dAttAwdImp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dAttAwdImp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dAttAwdImp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dAttAwdImp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AttAwdImp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dAttAwdImp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Premio al estudiante con mejor progresión</Template>
  <TotalTime>5</TotalTime>
  <Words>73</Words>
  <Application>Microsoft Office PowerPoint</Application>
  <PresentationFormat>Presentación en pantalla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Verdana</vt:lpstr>
      <vt:lpstr>Arial</vt:lpstr>
      <vt:lpstr>Garamond</vt:lpstr>
      <vt:lpstr>Wingdings</vt:lpstr>
      <vt:lpstr>Calibri</vt:lpstr>
      <vt:lpstr>Times New Roman</vt:lpstr>
      <vt:lpstr>Premio al estudiante con mejor progresión</vt:lpstr>
      <vt:lpstr>La economía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economía</dc:title>
  <dc:creator>Maria</dc:creator>
  <cp:lastModifiedBy>Maria</cp:lastModifiedBy>
  <cp:revision>1</cp:revision>
  <dcterms:created xsi:type="dcterms:W3CDTF">2018-03-03T19:39:42Z</dcterms:created>
  <dcterms:modified xsi:type="dcterms:W3CDTF">2018-03-03T19:44:45Z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TC010170713082</vt:lpwstr>
  </property>
</Properties>
</file>