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  <p:sldId id="257" r:id="rId6"/>
    <p:sldId id="265" r:id="rId7"/>
    <p:sldId id="258" r:id="rId8"/>
    <p:sldId id="260" r:id="rId9"/>
    <p:sldId id="259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C15089-D1EF-473A-AF75-0859634DDF65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8CC946C-36A0-436F-89DD-B22CD928940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Los orígenes legendarios de roma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191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Mitología sobre ciudad de Roma: rapto de las sabinas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Razón del mito: fusión de romanos y sabinos.</a:t>
            </a:r>
          </a:p>
          <a:p>
            <a:r>
              <a:rPr lang="es-ES_tradnl" dirty="0" smtClean="0"/>
              <a:t>Rómulo pobló la ciudad de:</a:t>
            </a:r>
          </a:p>
          <a:p>
            <a:pPr lvl="1"/>
            <a:r>
              <a:rPr lang="es-ES_tradnl" dirty="0" smtClean="0"/>
              <a:t>Desterrados</a:t>
            </a:r>
          </a:p>
          <a:p>
            <a:pPr lvl="1"/>
            <a:r>
              <a:rPr lang="es-ES_tradnl" dirty="0" smtClean="0"/>
              <a:t>Asesinos</a:t>
            </a:r>
          </a:p>
          <a:p>
            <a:pPr lvl="1"/>
            <a:r>
              <a:rPr lang="es-ES_tradnl" dirty="0" smtClean="0"/>
              <a:t>Esclavos fugitivos</a:t>
            </a:r>
          </a:p>
          <a:p>
            <a:pPr lvl="1"/>
            <a:r>
              <a:rPr lang="es-ES_tradnl" dirty="0" smtClean="0"/>
              <a:t>deudores</a:t>
            </a:r>
          </a:p>
          <a:p>
            <a:r>
              <a:rPr lang="es-ES_tradnl" dirty="0" smtClean="0"/>
              <a:t>No había mujeres</a:t>
            </a:r>
          </a:p>
          <a:p>
            <a:r>
              <a:rPr lang="es-ES_tradnl" dirty="0" smtClean="0"/>
              <a:t>Pueblos vecinos no dispuestos a dar a sus hijas.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5067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Engaño de Rómulo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Organizó unos juegos: acuden pueblos vecinos</a:t>
            </a:r>
          </a:p>
          <a:p>
            <a:r>
              <a:rPr lang="es-ES_tradnl" dirty="0" smtClean="0"/>
              <a:t>A una señal, hombres de Rómulo raptaron a las mujeres.</a:t>
            </a:r>
          </a:p>
          <a:p>
            <a:r>
              <a:rPr lang="es-ES_tradnl" dirty="0" smtClean="0"/>
              <a:t>Padres de las raptadas: huyen.</a:t>
            </a:r>
          </a:p>
          <a:p>
            <a:r>
              <a:rPr lang="es-ES_tradnl" dirty="0" smtClean="0"/>
              <a:t>acuden a Tito Tacio, rey de sabinos</a:t>
            </a:r>
          </a:p>
          <a:p>
            <a:r>
              <a:rPr lang="es-ES_tradnl" dirty="0" smtClean="0"/>
              <a:t>Guerra contra Roma.</a:t>
            </a:r>
          </a:p>
          <a:p>
            <a:r>
              <a:rPr lang="es-ES_tradnl" dirty="0" smtClean="0"/>
              <a:t>Entran por sorpresa gracias a Tarpeya.</a:t>
            </a:r>
          </a:p>
          <a:p>
            <a:pPr lvl="1"/>
            <a:r>
              <a:rPr lang="es-ES_tradnl" dirty="0" smtClean="0"/>
              <a:t>Custodiaba el Capitolio.</a:t>
            </a:r>
          </a:p>
          <a:p>
            <a:pPr lvl="1"/>
            <a:r>
              <a:rPr lang="es-ES_tradnl" dirty="0" smtClean="0"/>
              <a:t>Se enamoró de Tito Tacio</a:t>
            </a:r>
          </a:p>
          <a:p>
            <a:pPr lvl="1"/>
            <a:r>
              <a:rPr lang="es-ES_tradnl" dirty="0" smtClean="0"/>
              <a:t>Promete entregarle la ciudadela si se casaba con ella</a:t>
            </a:r>
          </a:p>
        </p:txBody>
      </p:sp>
    </p:spTree>
    <p:extLst>
      <p:ext uri="{BB962C8B-B14F-4D97-AF65-F5344CB8AC3E}">
        <p14:creationId xmlns:p14="http://schemas.microsoft.com/office/powerpoint/2010/main" val="269176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Introdujo a Tito junto a sus soldados</a:t>
            </a:r>
          </a:p>
          <a:p>
            <a:r>
              <a:rPr lang="es-ES_tradnl" dirty="0" smtClean="0"/>
              <a:t>Este mandó aplastar a la chica por el peso de los escudos</a:t>
            </a:r>
          </a:p>
          <a:p>
            <a:r>
              <a:rPr lang="es-ES_tradnl" dirty="0" smtClean="0"/>
              <a:t>Otra versión:</a:t>
            </a:r>
          </a:p>
          <a:p>
            <a:pPr lvl="1"/>
            <a:r>
              <a:rPr lang="es-ES_tradnl" dirty="0" smtClean="0"/>
              <a:t>Pidió a Tacio: lo que los soldados llevaban en el brazo izquierdo, pensando en las joyas.</a:t>
            </a:r>
          </a:p>
          <a:p>
            <a:pPr lvl="1"/>
            <a:r>
              <a:rPr lang="es-ES_tradnl" dirty="0" smtClean="0"/>
              <a:t>El sabino simuló entender los escudos y la mato por su peso.</a:t>
            </a:r>
          </a:p>
          <a:p>
            <a:pPr lvl="1"/>
            <a:endParaRPr lang="es-ES_tradnl" dirty="0"/>
          </a:p>
          <a:p>
            <a:pPr lvl="1"/>
            <a:r>
              <a:rPr lang="es-ES_tradnl" dirty="0" smtClean="0"/>
              <a:t>De la roca Tarpeya se tiraban a diferentes criminales.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5866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Sabinos entran en la ciudad</a:t>
            </a:r>
          </a:p>
          <a:p>
            <a:r>
              <a:rPr lang="es-ES_tradnl" dirty="0" smtClean="0"/>
              <a:t>Casi lo consiguen. </a:t>
            </a:r>
          </a:p>
          <a:p>
            <a:r>
              <a:rPr lang="es-ES_tradnl" dirty="0" smtClean="0"/>
              <a:t>Ayuda mítica: Jano hizo brotar una fuente de agua hirviendo para cerrarles el paso.</a:t>
            </a:r>
          </a:p>
          <a:p>
            <a:r>
              <a:rPr lang="es-ES_tradnl" dirty="0" smtClean="0"/>
              <a:t>Romanos y sabinos firman tratado de paz</a:t>
            </a:r>
          </a:p>
          <a:p>
            <a:r>
              <a:rPr lang="es-ES_tradnl" dirty="0" smtClean="0"/>
              <a:t>Mujeres se metieron en medio para suplicar la paz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4185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15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20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005"/>
            <a:ext cx="9144000" cy="677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38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La leyenda de Eneas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Héroe troyano.</a:t>
            </a:r>
          </a:p>
          <a:p>
            <a:r>
              <a:rPr lang="es-ES_tradnl" dirty="0" smtClean="0"/>
              <a:t>Hijo de la diosa Venus</a:t>
            </a:r>
          </a:p>
          <a:p>
            <a:r>
              <a:rPr lang="es-ES_tradnl" dirty="0" smtClean="0"/>
              <a:t>Huyó tras la derrota de Troya.</a:t>
            </a:r>
          </a:p>
          <a:p>
            <a:r>
              <a:rPr lang="es-ES_tradnl" dirty="0" smtClean="0"/>
              <a:t>Tras vagar por el Mediterráneo</a:t>
            </a:r>
          </a:p>
          <a:p>
            <a:r>
              <a:rPr lang="es-ES_tradnl" dirty="0" smtClean="0"/>
              <a:t>Llega a las costas del Lacio</a:t>
            </a:r>
          </a:p>
          <a:p>
            <a:r>
              <a:rPr lang="es-ES_tradnl" dirty="0" smtClean="0"/>
              <a:t>Lucha contra los pueblos de allí</a:t>
            </a:r>
          </a:p>
          <a:p>
            <a:r>
              <a:rPr lang="es-ES_tradnl" dirty="0" smtClean="0"/>
              <a:t>Se hace con el poder</a:t>
            </a:r>
          </a:p>
          <a:p>
            <a:r>
              <a:rPr lang="es-ES_tradnl" dirty="0" smtClean="0"/>
              <a:t>Su hijo funda Alba Longa</a:t>
            </a:r>
          </a:p>
          <a:p>
            <a:pPr lvl="1"/>
            <a:r>
              <a:rPr lang="es-ES_tradnl" dirty="0" smtClean="0"/>
              <a:t>Centro de asentamientos latinos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894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0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3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Leyenda de la fundación de Roma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Rómulo y Remo</a:t>
            </a:r>
          </a:p>
          <a:p>
            <a:r>
              <a:rPr lang="es-ES_tradnl" dirty="0" smtClean="0"/>
              <a:t>Hijos del dios Marte y de una descendiente de Eneas.</a:t>
            </a:r>
          </a:p>
          <a:p>
            <a:r>
              <a:rPr lang="es-ES_tradnl" dirty="0" smtClean="0"/>
              <a:t>Abandonados al nacer en el río Tíber.</a:t>
            </a:r>
          </a:p>
          <a:p>
            <a:r>
              <a:rPr lang="es-ES_tradnl" dirty="0" smtClean="0"/>
              <a:t>Loba los salvó y crio.</a:t>
            </a:r>
          </a:p>
          <a:p>
            <a:r>
              <a:rPr lang="es-ES_tradnl" dirty="0" smtClean="0"/>
              <a:t>Al crecer fundan una ciudad en donde se criaron.</a:t>
            </a:r>
          </a:p>
          <a:p>
            <a:r>
              <a:rPr lang="es-ES_tradnl" dirty="0" smtClean="0"/>
              <a:t>Discusión: Rómulo mata a Remo.</a:t>
            </a:r>
          </a:p>
          <a:p>
            <a:r>
              <a:rPr lang="es-ES_tradnl" dirty="0" smtClean="0"/>
              <a:t>Nombre ciudad: Roma</a:t>
            </a:r>
          </a:p>
          <a:p>
            <a:r>
              <a:rPr lang="es-ES_tradnl" dirty="0" smtClean="0"/>
              <a:t>Rómulo: primer rey de Roma.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9058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Versión extendida: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Sorpresa chicos: está en el Libro de lectura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4904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2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50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9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163</TotalTime>
  <Words>344</Words>
  <Application>Microsoft Office PowerPoint</Application>
  <PresentationFormat>Presentación en pantalla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Origen</vt:lpstr>
      <vt:lpstr>Los orígenes legendarios de roma</vt:lpstr>
      <vt:lpstr>La leyenda de Eneas</vt:lpstr>
      <vt:lpstr>Presentación de PowerPoint</vt:lpstr>
      <vt:lpstr>Presentación de PowerPoint</vt:lpstr>
      <vt:lpstr>Leyenda de la fundación de Roma</vt:lpstr>
      <vt:lpstr>Versión extendida:</vt:lpstr>
      <vt:lpstr>Presentación de PowerPoint</vt:lpstr>
      <vt:lpstr>Presentación de PowerPoint</vt:lpstr>
      <vt:lpstr>Presentación de PowerPoint</vt:lpstr>
      <vt:lpstr>Mitología sobre ciudad de Roma: rapto de las sabinas</vt:lpstr>
      <vt:lpstr>Engaño de Rómulo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orígenes legendarios de roma</dc:title>
  <dc:creator>Maria</dc:creator>
  <cp:lastModifiedBy>Maria</cp:lastModifiedBy>
  <cp:revision>10</cp:revision>
  <dcterms:created xsi:type="dcterms:W3CDTF">2018-01-12T19:12:16Z</dcterms:created>
  <dcterms:modified xsi:type="dcterms:W3CDTF">2018-03-16T00:01:48Z</dcterms:modified>
</cp:coreProperties>
</file>