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371600" y="1859276"/>
            <a:ext cx="6400800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pic>
        <p:nvPicPr>
          <p:cNvPr id="3" name="Picture 7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280110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1996"/>
          </a:xfrm>
        </p:spPr>
        <p:txBody>
          <a:bodyPr anchorCtr="1"/>
          <a:lstStyle>
            <a:lvl1pPr indent="0" algn="ctr">
              <a:spcBef>
                <a:spcPts val="500"/>
              </a:spcBef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7872B8-E881-43A0-87D9-7A0EB7D1D00A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B6C26-ECA8-4EF6-AAD8-FDE7872B226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06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2F738C-F2C7-4328-8F83-B39FFC41E060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46FB8E-4C17-4D1A-B159-C872F903467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20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209037"/>
            <a:ext cx="1295403" cy="43179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95403" y="1219196"/>
            <a:ext cx="5181603" cy="42672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B0E3C-2F18-44D7-B2BA-EF7F766E2A63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8518A4-F6EA-4061-95C1-1079BC30E6B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8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71600" y="2438403"/>
            <a:ext cx="6400800" cy="3047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15A7FE-721C-4900-8876-058F393782EE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554A4-7CA5-4D63-BE6B-57ACCBF9EFC6}" type="slidenum">
              <a:t>‹Nº›</a:t>
            </a:fld>
            <a:endParaRPr lang="es-ES"/>
          </a:p>
        </p:txBody>
      </p:sp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77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9E658-848F-478A-983A-99332D373544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05D131-72AE-432F-98A9-024D7B10DA45}" type="slidenum">
              <a:t>‹Nº›</a:t>
            </a:fld>
            <a:endParaRPr lang="es-ES"/>
          </a:p>
        </p:txBody>
      </p:sp>
      <p:pic>
        <p:nvPicPr>
          <p:cNvPr id="5" name="Picture 6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268445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447796" y="3410263"/>
            <a:ext cx="6248396" cy="145637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1447796" y="1503675"/>
            <a:ext cx="6248396" cy="1566860"/>
          </a:xfrm>
        </p:spPr>
        <p:txBody>
          <a:bodyPr anchor="b" anchorCtr="1"/>
          <a:lstStyle>
            <a:lvl1pPr indent="0" algn="ctr">
              <a:spcBef>
                <a:spcPts val="500"/>
              </a:spcBef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268445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09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 txBox="1">
            <a:spLocks noGrp="1"/>
          </p:cNvSpPr>
          <p:nvPr>
            <p:ph idx="1"/>
          </p:nvPr>
        </p:nvSpPr>
        <p:spPr>
          <a:xfrm>
            <a:off x="1371600" y="2438403"/>
            <a:ext cx="3124203" cy="3124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903305-DB69-48EC-B712-2C55085AE217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00498-7C2A-4754-B43C-1FAF78A8449F}" type="slidenum">
              <a:t>‹Nº›</a:t>
            </a:fld>
            <a:endParaRPr lang="es-ES"/>
          </a:p>
        </p:txBody>
      </p:sp>
      <p:sp>
        <p:nvSpPr>
          <p:cNvPr id="7" name="Content Placeholder 11"/>
          <p:cNvSpPr txBox="1">
            <a:spLocks noGrp="1"/>
          </p:cNvSpPr>
          <p:nvPr>
            <p:ph idx="2"/>
          </p:nvPr>
        </p:nvSpPr>
        <p:spPr>
          <a:xfrm>
            <a:off x="4648196" y="2438403"/>
            <a:ext cx="3124203" cy="3124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8" name="Picture 8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35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1371600" y="2819396"/>
            <a:ext cx="3124203" cy="2743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648196" y="2819396"/>
            <a:ext cx="3124203" cy="2743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362196"/>
            <a:ext cx="3125784" cy="451338"/>
          </a:xfrm>
        </p:spPr>
        <p:txBody>
          <a:bodyPr anchor="b" anchorCtr="1"/>
          <a:lstStyle>
            <a:lvl1pPr indent="0" algn="ctr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2359152"/>
            <a:ext cx="3127376" cy="448056"/>
          </a:xfrm>
        </p:spPr>
        <p:txBody>
          <a:bodyPr anchor="b" anchorCtr="1"/>
          <a:lstStyle>
            <a:lvl1pPr indent="0" algn="ctr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04C23A-6757-4576-A071-0C244F3A5CBB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9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0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FD1F9-0761-4CFD-9FD5-EC30BDB59E4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2A4D8-F955-4323-823B-CA363CB004CA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58E663-44D2-45EC-9A46-F6D1BB3F248C}" type="slidenum">
              <a:t>‹Nº›</a:t>
            </a:fld>
            <a:endParaRPr lang="es-ES"/>
          </a:p>
        </p:txBody>
      </p:sp>
      <p:pic>
        <p:nvPicPr>
          <p:cNvPr id="6" name="Picture 6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57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3CD94-E181-43AB-9579-D8F6EF60BAC2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6626D7-6F84-4D1D-8109-673F5B99010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82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953003" y="1676396"/>
            <a:ext cx="2819396" cy="599444"/>
          </a:xfrm>
        </p:spPr>
        <p:txBody>
          <a:bodyPr/>
          <a:lstStyle>
            <a:lvl1pPr>
              <a:defRPr sz="1700" b="1" spc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4953003" y="2275841"/>
            <a:ext cx="2819396" cy="2905762"/>
          </a:xfrm>
        </p:spPr>
        <p:txBody>
          <a:bodyPr anchorCtr="1"/>
          <a:lstStyle>
            <a:lvl1pPr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5A3D29-A7C1-4A60-ABD1-FB6DC4E4FE60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D5B3F9-AE95-44CD-AE71-311FFFAD66EC}" type="slidenum">
              <a:t>‹Nº›</a:t>
            </a:fld>
            <a:endParaRPr lang="es-ES"/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1371600" y="1676396"/>
            <a:ext cx="3276596" cy="35051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9"/>
          <p:cNvSpPr/>
          <p:nvPr/>
        </p:nvSpPr>
        <p:spPr>
          <a:xfrm>
            <a:off x="1463040" y="1847088"/>
            <a:ext cx="3090672" cy="3090672"/>
          </a:xfrm>
          <a:custGeom>
            <a:avLst>
              <a:gd name="f9" fmla="val 843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+- 0 0 5400000"/>
              <a:gd name="f9" fmla="val 8438"/>
              <a:gd name="f10" fmla="abs f4"/>
              <a:gd name="f11" fmla="abs f5"/>
              <a:gd name="f12" fmla="abs f6"/>
              <a:gd name="f13" fmla="val f7"/>
              <a:gd name="f14" fmla="val f9"/>
              <a:gd name="f15" fmla="?: f10 f4 1"/>
              <a:gd name="f16" fmla="?: f11 f5 1"/>
              <a:gd name="f17" fmla="?: f12 f6 1"/>
              <a:gd name="f18" fmla="*/ f15 1 21600"/>
              <a:gd name="f19" fmla="*/ f16 1 21600"/>
              <a:gd name="f20" fmla="*/ 21600 f15 1"/>
              <a:gd name="f21" fmla="*/ 21600 f16 1"/>
              <a:gd name="f22" fmla="min f19 f18"/>
              <a:gd name="f23" fmla="*/ f20 1 f17"/>
              <a:gd name="f24" fmla="*/ f21 1 f17"/>
              <a:gd name="f25" fmla="val f23"/>
              <a:gd name="f26" fmla="val f24"/>
              <a:gd name="f27" fmla="*/ f13 f22 1"/>
              <a:gd name="f28" fmla="+- f26 0 f13"/>
              <a:gd name="f29" fmla="+- f25 0 f13"/>
              <a:gd name="f30" fmla="*/ f25 f22 1"/>
              <a:gd name="f31" fmla="*/ f26 f22 1"/>
              <a:gd name="f32" fmla="min f29 f28"/>
              <a:gd name="f33" fmla="*/ f32 f14 1"/>
              <a:gd name="f34" fmla="*/ f33 1 100000"/>
              <a:gd name="f35" fmla="+- f25 0 f34"/>
              <a:gd name="f36" fmla="+- f26 0 f34"/>
              <a:gd name="f37" fmla="*/ f34 70711 1"/>
              <a:gd name="f38" fmla="*/ f34 f22 1"/>
              <a:gd name="f39" fmla="*/ f37 1 100000"/>
              <a:gd name="f40" fmla="*/ f35 f22 1"/>
              <a:gd name="f41" fmla="*/ f36 f22 1"/>
              <a:gd name="f42" fmla="+- f25 0 f39"/>
              <a:gd name="f43" fmla="+- f26 0 f39"/>
              <a:gd name="f44" fmla="*/ f39 f22 1"/>
              <a:gd name="f45" fmla="*/ f42 f22 1"/>
              <a:gd name="f46" fmla="*/ f4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4" r="f45" b="f46"/>
            <a:pathLst>
              <a:path>
                <a:moveTo>
                  <a:pt x="f27" y="f38"/>
                </a:moveTo>
                <a:arcTo wR="f38" hR="f38" stAng="f2" swAng="f8"/>
                <a:lnTo>
                  <a:pt x="f40" y="f27"/>
                </a:lnTo>
                <a:arcTo wR="f38" hR="f38" stAng="f1" swAng="f8"/>
                <a:lnTo>
                  <a:pt x="f30" y="f41"/>
                </a:lnTo>
                <a:arcTo wR="f38" hR="f38" stAng="f3" swAng="f8"/>
                <a:lnTo>
                  <a:pt x="f38" y="f31"/>
                </a:lnTo>
                <a:arcTo wR="f38" hR="f38" stAng="f7" swAng="f8"/>
                <a:close/>
              </a:path>
            </a:pathLst>
          </a:custGeom>
          <a:noFill/>
          <a:ln w="9528">
            <a:solidFill>
              <a:srgbClr val="37302A">
                <a:alpha val="17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953003" y="1676396"/>
            <a:ext cx="2819396" cy="599444"/>
          </a:xfrm>
        </p:spPr>
        <p:txBody>
          <a:bodyPr/>
          <a:lstStyle>
            <a:lvl1pPr>
              <a:defRPr sz="1700" b="1" spc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24003" y="1904996"/>
            <a:ext cx="2971800" cy="2971800"/>
          </a:xfrm>
          <a:solidFill>
            <a:srgbClr val="F2F2F2">
              <a:alpha val="35000"/>
            </a:srgbClr>
          </a:solidFill>
        </p:spPr>
        <p:txBody>
          <a:bodyPr anchorCtr="1"/>
          <a:lstStyle>
            <a:lvl1pPr indent="0" algn="ctr">
              <a:buNone/>
              <a:defRPr>
                <a:solidFill>
                  <a:srgbClr val="37302A"/>
                </a:solidFill>
              </a:defRPr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4953003" y="2276856"/>
            <a:ext cx="2819396" cy="2875275"/>
          </a:xfrm>
        </p:spPr>
        <p:txBody>
          <a:bodyPr anchorCtr="1"/>
          <a:lstStyle>
            <a:lvl1pPr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5A3FC-484D-4B8D-B550-5265FE6ACA42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5F146B-5593-464B-8F4E-45F9AAFBD6C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12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371600" y="1295403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04796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100" b="0" i="0" u="none" strike="noStrike" kern="1200" cap="none" spc="0" baseline="0">
                <a:solidFill>
                  <a:srgbClr val="C6BC9C"/>
                </a:solidFill>
                <a:uFillTx/>
                <a:latin typeface="Garamond"/>
              </a:defRPr>
            </a:lvl1pPr>
          </a:lstStyle>
          <a:p>
            <a:pPr lvl="0"/>
            <a:fld id="{5CC1F656-E01D-4B1A-8E11-75F8C82963B5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71800" y="6356351"/>
            <a:ext cx="3200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100" b="0" i="0" u="none" strike="noStrike" kern="1200" cap="none" spc="0" baseline="0">
                <a:solidFill>
                  <a:srgbClr val="C6BC9C"/>
                </a:solidFill>
                <a:uFillTx/>
                <a:latin typeface="Garamond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75120" y="6364224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1" i="0" u="none" strike="noStrike" kern="1200" cap="none" spc="0" baseline="0">
                <a:solidFill>
                  <a:srgbClr val="C6BC9C"/>
                </a:solidFill>
                <a:uFillTx/>
                <a:latin typeface="Garamond"/>
              </a:defRPr>
            </a:lvl1pPr>
          </a:lstStyle>
          <a:p>
            <a:pPr lvl="0"/>
            <a:fld id="{68A0BAD1-4889-492E-8FEE-84B5BCA4DB85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3600" b="0" i="0" u="none" strike="noStrike" kern="1200" cap="all" spc="300" baseline="0">
          <a:solidFill>
            <a:srgbClr val="000000"/>
          </a:solidFill>
          <a:uFillTx/>
          <a:latin typeface="Garamond"/>
        </a:defRPr>
      </a:lvl1pPr>
    </p:titleStyle>
    <p:bodyStyle>
      <a:lvl1pPr marL="0" marR="0" lvl="0" indent="-274320" algn="l" defTabSz="914400" rtl="0" fontAlgn="auto" hangingPunct="1">
        <a:lnSpc>
          <a:spcPct val="150000"/>
        </a:lnSpc>
        <a:spcBef>
          <a:spcPts val="400"/>
        </a:spcBef>
        <a:spcAft>
          <a:spcPts val="0"/>
        </a:spcAft>
        <a:buSzPct val="100000"/>
        <a:buFont typeface="Wingdings" pitchFamily="2"/>
        <a:buChar char="v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Garamond"/>
        </a:defRPr>
      </a:lvl1pPr>
      <a:lvl2pPr marL="742950" marR="0" lvl="1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000000"/>
          </a:solidFill>
          <a:uFillTx/>
          <a:latin typeface="Garamond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"/>
              <a:t>Palabras del latín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exit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Exeo: salir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inter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Intro (entrar)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folio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Folium, foli: hoja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república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Res publica: asuntos del Estado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escritura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scriptura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marte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Mars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navidad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Nativitas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equi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equino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Equus, equi: caballo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delet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Deleo : borrar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a cos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42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Alta costura</vt:lpstr>
      <vt:lpstr>Palabras del latín</vt:lpstr>
      <vt:lpstr>folio</vt:lpstr>
      <vt:lpstr>república</vt:lpstr>
      <vt:lpstr>escritura</vt:lpstr>
      <vt:lpstr>marte</vt:lpstr>
      <vt:lpstr>navidad</vt:lpstr>
      <vt:lpstr>equi</vt:lpstr>
      <vt:lpstr>equino</vt:lpstr>
      <vt:lpstr>delet</vt:lpstr>
      <vt:lpstr>exit</vt:lpstr>
      <vt:lpstr>inter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Palabras del latín</dc:title>
  <dc:creator>Maria</dc:creator>
  <cp:lastModifiedBy>Maria</cp:lastModifiedBy>
  <cp:revision>1</cp:revision>
  <dcterms:created xsi:type="dcterms:W3CDTF">2017-10-01T18:55:06Z</dcterms:created>
  <dcterms:modified xsi:type="dcterms:W3CDTF">2017-10-01T20:04:02Z</dcterms:modified>
</cp:coreProperties>
</file>