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66"/>
    <a:srgbClr val="FFCC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600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en-US" altLang="es-ES_tradnl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en-US" altLang="es-ES_tradnl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en-US" altLang="es-ES_tradnl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58C1E88C-D65C-42B2-943F-EB9234E79A9E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34895036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en-US" altLang="es-ES_tradnl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en-US" altLang="es-ES_tradnl"/>
          </a:p>
        </p:txBody>
      </p:sp>
      <p:sp>
        <p:nvSpPr>
          <p:cNvPr id="1741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_tradnl" smtClean="0"/>
              <a:t>Haga clic para modificar el estilo de texto del patrón</a:t>
            </a:r>
          </a:p>
          <a:p>
            <a:pPr lvl="1"/>
            <a:r>
              <a:rPr lang="en-US" altLang="es-ES_tradnl" smtClean="0"/>
              <a:t>Segundo nivel</a:t>
            </a:r>
          </a:p>
          <a:p>
            <a:pPr lvl="2"/>
            <a:r>
              <a:rPr lang="en-US" altLang="es-ES_tradnl" smtClean="0"/>
              <a:t>Tercer nivel</a:t>
            </a:r>
          </a:p>
          <a:p>
            <a:pPr lvl="3"/>
            <a:r>
              <a:rPr lang="en-US" altLang="es-ES_tradnl" smtClean="0"/>
              <a:t>Cuarto nivel</a:t>
            </a:r>
          </a:p>
          <a:p>
            <a:pPr lvl="4"/>
            <a:r>
              <a:rPr lang="en-US" altLang="es-ES_tradnl" smtClean="0"/>
              <a:t>Quinto nivel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en-US" altLang="es-ES_tradnl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621AE064-2326-4AC4-B436-99B22DA7726C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7418635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7700" y="1447800"/>
            <a:ext cx="7848600" cy="1295400"/>
          </a:xfrm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s-ES" altLang="es-ES_tradnl" noProof="0" smtClean="0"/>
              <a:t>Haga clic para modificar el estilo de título del patrón</a:t>
            </a:r>
            <a:endParaRPr lang="en-US" altLang="es-ES_tradnl" noProof="0" smtClean="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048000"/>
            <a:ext cx="8077200" cy="635000"/>
          </a:xfrm>
        </p:spPr>
        <p:txBody>
          <a:bodyPr/>
          <a:lstStyle>
            <a:lvl1pPr marL="0" indent="0" algn="ctr">
              <a:buFontTx/>
              <a:buNone/>
              <a:defRPr sz="3600"/>
            </a:lvl1pPr>
          </a:lstStyle>
          <a:p>
            <a:pPr lvl="0"/>
            <a:r>
              <a:rPr lang="es-ES" altLang="es-ES_tradnl" noProof="0" smtClean="0"/>
              <a:t>Haga clic para modificar el estilo de subtítulo del patrón</a:t>
            </a:r>
            <a:endParaRPr lang="en-US" altLang="es-ES_tradnl" noProof="0" smtClean="0"/>
          </a:p>
        </p:txBody>
      </p:sp>
      <p:sp>
        <p:nvSpPr>
          <p:cNvPr id="10957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endParaRPr lang="en-US" altLang="es-ES_tradnl"/>
          </a:p>
        </p:txBody>
      </p:sp>
      <p:sp>
        <p:nvSpPr>
          <p:cNvPr id="10957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endParaRPr lang="en-US" altLang="es-ES_tradnl"/>
          </a:p>
        </p:txBody>
      </p:sp>
      <p:sp>
        <p:nvSpPr>
          <p:cNvPr id="10957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 b="0">
                <a:latin typeface="+mn-lt"/>
              </a:defRPr>
            </a:lvl1pPr>
          </a:lstStyle>
          <a:p>
            <a:fld id="{66FE2E84-33F8-4D10-8326-7FD39AA25CE9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650B70-D3EE-47DE-B788-133AFF10B698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62462232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2019300" cy="5715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85800"/>
            <a:ext cx="5905500" cy="57150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61B5CF-24AA-4797-9474-64847B411B02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732220842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703311-5058-4162-89F6-9CD4E031C5AB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128256591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B02C5-1798-490F-8C48-78D9FB226A2E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340255330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0" y="1905000"/>
            <a:ext cx="39624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7279E4-C4FA-459A-BBAE-A2BE467A0615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206380236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2A8EE9-C0BC-468E-A6D5-C892D17B83B7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15916396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7218F4-2B87-48E2-8BF1-BD339349D5A9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397553444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5F5DE7-B41C-452A-BA7D-33D060787B63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995607837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FB225-D95A-44E3-9376-6CFAF5B17E6E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306360740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4A846E-4242-43F2-B583-CE30EE2FD4BE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  <p:extLst>
      <p:ext uri="{BB962C8B-B14F-4D97-AF65-F5344CB8AC3E}">
        <p14:creationId xmlns:p14="http://schemas.microsoft.com/office/powerpoint/2010/main" val="381365948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0772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_tradnl" smtClean="0"/>
              <a:t>Haga clic para modificar el estilo de texto del patrón</a:t>
            </a:r>
          </a:p>
          <a:p>
            <a:pPr lvl="1"/>
            <a:r>
              <a:rPr lang="en-US" altLang="es-ES_tradnl" smtClean="0"/>
              <a:t>Second level bullet text</a:t>
            </a:r>
          </a:p>
          <a:p>
            <a:pPr lvl="2"/>
            <a:r>
              <a:rPr lang="en-US" altLang="es-ES_tradnl" smtClean="0"/>
              <a:t>Third level bullet text</a:t>
            </a:r>
          </a:p>
          <a:p>
            <a:pPr lvl="3"/>
            <a:r>
              <a:rPr lang="en-US" altLang="es-ES_tradnl" smtClean="0"/>
              <a:t> Fourth level bullet text</a:t>
            </a:r>
          </a:p>
          <a:p>
            <a:pPr lvl="4"/>
            <a:r>
              <a:rPr lang="en-US" altLang="es-ES_tradnl" smtClean="0"/>
              <a:t>Fifth level bullet text</a:t>
            </a:r>
          </a:p>
          <a:p>
            <a:pPr lvl="1"/>
            <a:endParaRPr lang="en-US" altLang="es-ES_tradnl" smtClean="0"/>
          </a:p>
          <a:p>
            <a:pPr lvl="2"/>
            <a:endParaRPr lang="en-US" altLang="es-ES_tradnl" smtClean="0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685800"/>
            <a:ext cx="8077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_tradnl" smtClean="0"/>
              <a:t>Haga clic para modificar el estilo de título del patrón</a:t>
            </a:r>
          </a:p>
        </p:txBody>
      </p:sp>
      <p:sp>
        <p:nvSpPr>
          <p:cNvPr id="108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294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/>
            </a:lvl1pPr>
          </a:lstStyle>
          <a:p>
            <a:endParaRPr lang="en-US" altLang="es-ES_tradnl"/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29400"/>
            <a:ext cx="28956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/>
            </a:lvl1pPr>
          </a:lstStyle>
          <a:p>
            <a:endParaRPr lang="en-US" altLang="es-ES_tradnl"/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/>
            </a:lvl1pPr>
          </a:lstStyle>
          <a:p>
            <a:fld id="{E9109851-0BAC-412A-972A-14B4E84A1B66}" type="slidenum">
              <a:rPr lang="en-US" altLang="es-ES_tradnl"/>
              <a:pPr/>
              <a:t>‹Nº›</a:t>
            </a:fld>
            <a:endParaRPr lang="en-US" alt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284C6A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lnSpc>
          <a:spcPct val="125000"/>
        </a:lnSpc>
        <a:spcBef>
          <a:spcPct val="20000"/>
        </a:spcBef>
        <a:spcAft>
          <a:spcPct val="0"/>
        </a:spcAft>
        <a:buClr>
          <a:schemeClr val="bg2"/>
        </a:buClr>
        <a:buChar char="•"/>
        <a:defRPr sz="3200">
          <a:solidFill>
            <a:srgbClr val="284C6A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Trebuchet MS" pitchFamily="34" charset="0"/>
        <a:buChar char="−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rebuchet MS" pitchFamily="34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s-ES_tradnl" dirty="0" smtClean="0"/>
              <a:t>Los </a:t>
            </a:r>
            <a:r>
              <a:rPr lang="es-ES_tradnl" altLang="es-ES_tradnl" dirty="0" smtClean="0"/>
              <a:t>espectáculos</a:t>
            </a:r>
            <a:r>
              <a:rPr lang="en-US" altLang="es-ES_tradnl" dirty="0" smtClean="0"/>
              <a:t> </a:t>
            </a:r>
            <a:r>
              <a:rPr lang="en-US" altLang="es-ES_tradnl" dirty="0" err="1" smtClean="0"/>
              <a:t>teatrales</a:t>
            </a:r>
            <a:endParaRPr lang="en-US" altLang="es-ES_tradnl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s-ES_tradnl" dirty="0" smtClean="0"/>
              <a:t> </a:t>
            </a:r>
            <a:endParaRPr lang="en-US" altLang="es-ES_tradnl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Al  principio: ambulantes</a:t>
            </a:r>
          </a:p>
          <a:p>
            <a:r>
              <a:rPr lang="es-ES_tradnl" dirty="0" smtClean="0"/>
              <a:t>Pronto: teatros de piedra</a:t>
            </a:r>
          </a:p>
          <a:p>
            <a:pPr lvl="1"/>
            <a:r>
              <a:rPr lang="es-ES_tradnl" dirty="0" smtClean="0"/>
              <a:t>Modelo griego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925646168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Tragedia</a:t>
            </a:r>
          </a:p>
          <a:p>
            <a:r>
              <a:rPr lang="es-ES_tradnl" dirty="0" smtClean="0"/>
              <a:t>Comedia</a:t>
            </a:r>
          </a:p>
          <a:p>
            <a:r>
              <a:rPr lang="es-ES_tradnl" dirty="0" smtClean="0"/>
              <a:t>Obras de carácter más breve </a:t>
            </a:r>
          </a:p>
          <a:p>
            <a:r>
              <a:rPr lang="es-ES_tradnl" dirty="0" smtClean="0"/>
              <a:t>Origen itálico</a:t>
            </a:r>
          </a:p>
          <a:p>
            <a:r>
              <a:rPr lang="es-ES_tradnl" dirty="0" smtClean="0"/>
              <a:t>Gusto del público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79334844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Fábula atelana</a:t>
            </a:r>
          </a:p>
          <a:p>
            <a:pPr lvl="1"/>
            <a:r>
              <a:rPr lang="es-ES_tradnl" dirty="0" smtClean="0"/>
              <a:t>Farsa popular </a:t>
            </a:r>
          </a:p>
          <a:p>
            <a:pPr lvl="1"/>
            <a:r>
              <a:rPr lang="es-ES_tradnl" dirty="0" smtClean="0"/>
              <a:t>Se representaba con máscaras</a:t>
            </a:r>
          </a:p>
          <a:p>
            <a:r>
              <a:rPr lang="es-ES_tradnl" dirty="0" smtClean="0"/>
              <a:t>Mimo:</a:t>
            </a:r>
          </a:p>
          <a:p>
            <a:pPr lvl="1"/>
            <a:r>
              <a:rPr lang="es-ES_tradnl" dirty="0" smtClean="0"/>
              <a:t>Representación cómica </a:t>
            </a:r>
          </a:p>
          <a:p>
            <a:pPr lvl="1"/>
            <a:r>
              <a:rPr lang="es-ES_tradnl" dirty="0" smtClean="0"/>
              <a:t>Actores iban sin máscaras</a:t>
            </a:r>
          </a:p>
          <a:p>
            <a:r>
              <a:rPr lang="es-ES_tradnl" dirty="0" smtClean="0"/>
              <a:t>Pantomima:</a:t>
            </a:r>
          </a:p>
          <a:p>
            <a:pPr lvl="1"/>
            <a:r>
              <a:rPr lang="es-ES_tradnl" dirty="0" smtClean="0"/>
              <a:t>Actores escenificaban la trama con gestos</a:t>
            </a:r>
          </a:p>
          <a:p>
            <a:endParaRPr lang="es-ES_tradnl" dirty="0" smtClean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66220211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Mérida</a:t>
            </a:r>
            <a:endParaRPr lang="es-ES_tradnl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56792"/>
            <a:ext cx="9144000" cy="5301208"/>
          </a:xfrm>
        </p:spPr>
      </p:pic>
    </p:spTree>
    <p:extLst>
      <p:ext uri="{BB962C8B-B14F-4D97-AF65-F5344CB8AC3E}">
        <p14:creationId xmlns:p14="http://schemas.microsoft.com/office/powerpoint/2010/main" val="185097807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077200" cy="1988840"/>
          </a:xfrm>
        </p:spPr>
        <p:txBody>
          <a:bodyPr/>
          <a:lstStyle/>
          <a:p>
            <a:r>
              <a:rPr lang="es-ES_tradnl" dirty="0" err="1" smtClean="0"/>
              <a:t>Clunia</a:t>
            </a:r>
            <a:r>
              <a:rPr lang="es-ES_tradnl" dirty="0" smtClean="0"/>
              <a:t> </a:t>
            </a:r>
            <a:r>
              <a:rPr lang="es-ES_tradnl" dirty="0" err="1" smtClean="0"/>
              <a:t>Sulpicia</a:t>
            </a:r>
            <a:r>
              <a:rPr lang="es-ES_tradnl" dirty="0" smtClean="0"/>
              <a:t> (Peñalba de Castro, Burgos)</a:t>
            </a:r>
            <a:endParaRPr lang="es-ES_tradnl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16832"/>
            <a:ext cx="9144000" cy="4941168"/>
          </a:xfrm>
        </p:spPr>
      </p:pic>
    </p:spTree>
    <p:extLst>
      <p:ext uri="{BB962C8B-B14F-4D97-AF65-F5344CB8AC3E}">
        <p14:creationId xmlns:p14="http://schemas.microsoft.com/office/powerpoint/2010/main" val="40413852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Zaragoza</a:t>
            </a:r>
            <a:endParaRPr lang="es-ES_tradnl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12776"/>
            <a:ext cx="9144000" cy="5445224"/>
          </a:xfrm>
        </p:spPr>
      </p:pic>
    </p:spTree>
    <p:extLst>
      <p:ext uri="{BB962C8B-B14F-4D97-AF65-F5344CB8AC3E}">
        <p14:creationId xmlns:p14="http://schemas.microsoft.com/office/powerpoint/2010/main" val="270070206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00745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Ejercicios </a:t>
            </a:r>
            <a:r>
              <a:rPr lang="es-ES_tradnl" dirty="0" err="1" smtClean="0"/>
              <a:t>pag</a:t>
            </a:r>
            <a:r>
              <a:rPr lang="es-ES_tradnl" dirty="0" smtClean="0"/>
              <a:t>. 112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22</a:t>
            </a:r>
          </a:p>
          <a:p>
            <a:r>
              <a:rPr lang="es-ES_tradnl" smtClean="0"/>
              <a:t>23</a:t>
            </a:r>
          </a:p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7607971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Presentación de seminario de formación">
  <a:themeElements>
    <a:clrScheme name="Cloud skipper design templat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oud skipper design templat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loud skipper design templat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 skipper design templat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 skipper design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Presentación de seminario de formación</Template>
  <TotalTime>29</TotalTime>
  <Words>68</Words>
  <Application>Microsoft Office PowerPoint</Application>
  <PresentationFormat>Presentación en pantalla (4:3)</PresentationFormat>
  <Paragraphs>24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Times New Roman</vt:lpstr>
      <vt:lpstr>Arial</vt:lpstr>
      <vt:lpstr>Trebuchet MS</vt:lpstr>
      <vt:lpstr>Verdana</vt:lpstr>
      <vt:lpstr>Presentación de seminario de formación</vt:lpstr>
      <vt:lpstr>Los espectáculos teatrales</vt:lpstr>
      <vt:lpstr>Presentación de PowerPoint</vt:lpstr>
      <vt:lpstr>Presentación de PowerPoint</vt:lpstr>
      <vt:lpstr>Presentación de PowerPoint</vt:lpstr>
      <vt:lpstr>Mérida</vt:lpstr>
      <vt:lpstr>Clunia Sulpicia (Peñalba de Castro, Burgos)</vt:lpstr>
      <vt:lpstr>Zaragoza</vt:lpstr>
      <vt:lpstr>Presentación de PowerPoint</vt:lpstr>
      <vt:lpstr>Ejercicios pag. 112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espectáculos teatrales</dc:title>
  <dc:creator>Maria</dc:creator>
  <cp:lastModifiedBy>Maria</cp:lastModifiedBy>
  <cp:revision>3</cp:revision>
  <dcterms:created xsi:type="dcterms:W3CDTF">2018-05-05T18:31:53Z</dcterms:created>
  <dcterms:modified xsi:type="dcterms:W3CDTF">2018-05-05T19:01:51Z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TC062561683082</vt:lpwstr>
  </property>
</Properties>
</file>