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E7E8-1742-492B-8696-A9B53023C693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A5BB0-8219-41EA-8E03-19DBB747C1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7927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6439D-D0B4-48F0-846E-E953AFC24F0A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AD345-34C7-49A0-AC89-F1DABB8CD2A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583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AD345-34C7-49A0-AC89-F1DABB8CD2A6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81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>
              <a:gd name="T0" fmla="*/ 104 w 4712"/>
              <a:gd name="T1" fmla="*/ 1944 h 1945"/>
              <a:gd name="T2" fmla="*/ 144 w 4712"/>
              <a:gd name="T3" fmla="*/ 1912 h 1945"/>
              <a:gd name="T4" fmla="*/ 1320 w 4712"/>
              <a:gd name="T5" fmla="*/ 1568 h 1945"/>
              <a:gd name="T6" fmla="*/ 2000 w 4712"/>
              <a:gd name="T7" fmla="*/ 1264 h 1945"/>
              <a:gd name="T8" fmla="*/ 2104 w 4712"/>
              <a:gd name="T9" fmla="*/ 1208 h 1945"/>
              <a:gd name="T10" fmla="*/ 2312 w 4712"/>
              <a:gd name="T11" fmla="*/ 1056 h 1945"/>
              <a:gd name="T12" fmla="*/ 2416 w 4712"/>
              <a:gd name="T13" fmla="*/ 936 h 1945"/>
              <a:gd name="T14" fmla="*/ 2464 w 4712"/>
              <a:gd name="T15" fmla="*/ 824 h 1945"/>
              <a:gd name="T16" fmla="*/ 3376 w 4712"/>
              <a:gd name="T17" fmla="*/ 504 h 1945"/>
              <a:gd name="T18" fmla="*/ 3648 w 4712"/>
              <a:gd name="T19" fmla="*/ 496 h 1945"/>
              <a:gd name="T20" fmla="*/ 4160 w 4712"/>
              <a:gd name="T21" fmla="*/ 400 h 1945"/>
              <a:gd name="T22" fmla="*/ 4416 w 4712"/>
              <a:gd name="T23" fmla="*/ 304 h 1945"/>
              <a:gd name="T24" fmla="*/ 4472 w 4712"/>
              <a:gd name="T25" fmla="*/ 296 h 1945"/>
              <a:gd name="T26" fmla="*/ 4711 w 4712"/>
              <a:gd name="T27" fmla="*/ 224 h 1945"/>
              <a:gd name="T28" fmla="*/ 4711 w 4712"/>
              <a:gd name="T29" fmla="*/ 0 h 1945"/>
              <a:gd name="T30" fmla="*/ 2440 w 4712"/>
              <a:gd name="T31" fmla="*/ 768 h 1945"/>
              <a:gd name="T32" fmla="*/ 2232 w 4712"/>
              <a:gd name="T33" fmla="*/ 760 h 1945"/>
              <a:gd name="T34" fmla="*/ 1784 w 4712"/>
              <a:gd name="T35" fmla="*/ 808 h 1945"/>
              <a:gd name="T36" fmla="*/ 1600 w 4712"/>
              <a:gd name="T37" fmla="*/ 848 h 1945"/>
              <a:gd name="T38" fmla="*/ 760 w 4712"/>
              <a:gd name="T39" fmla="*/ 1056 h 1945"/>
              <a:gd name="T40" fmla="*/ 0 w 4712"/>
              <a:gd name="T41" fmla="*/ 1288 h 1945"/>
              <a:gd name="T42" fmla="*/ 104 w 4712"/>
              <a:gd name="T43" fmla="*/ 1384 h 1945"/>
              <a:gd name="T44" fmla="*/ 104 w 4712"/>
              <a:gd name="T45" fmla="*/ 1944 h 1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_tradnl"/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7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7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8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>
                  <a:gd name="T0" fmla="*/ 171 w 281"/>
                  <a:gd name="T1" fmla="*/ 0 h 863"/>
                  <a:gd name="T2" fmla="*/ 0 w 281"/>
                  <a:gd name="T3" fmla="*/ 241 h 863"/>
                  <a:gd name="T4" fmla="*/ 0 w 281"/>
                  <a:gd name="T5" fmla="*/ 818 h 863"/>
                  <a:gd name="T6" fmla="*/ 90 w 281"/>
                  <a:gd name="T7" fmla="*/ 844 h 863"/>
                  <a:gd name="T8" fmla="*/ 153 w 281"/>
                  <a:gd name="T9" fmla="*/ 853 h 863"/>
                  <a:gd name="T10" fmla="*/ 230 w 281"/>
                  <a:gd name="T11" fmla="*/ 862 h 863"/>
                  <a:gd name="T12" fmla="*/ 230 w 281"/>
                  <a:gd name="T13" fmla="*/ 294 h 863"/>
                  <a:gd name="T14" fmla="*/ 280 w 281"/>
                  <a:gd name="T15" fmla="*/ 21 h 863"/>
                  <a:gd name="T16" fmla="*/ 256 w 281"/>
                  <a:gd name="T17" fmla="*/ 21 h 863"/>
                  <a:gd name="T18" fmla="*/ 204 w 281"/>
                  <a:gd name="T19" fmla="*/ 13 h 863"/>
                  <a:gd name="T20" fmla="*/ 171 w 281"/>
                  <a:gd name="T21" fmla="*/ 0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8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>
                  <a:gd name="T0" fmla="*/ 0 w 132"/>
                  <a:gd name="T1" fmla="*/ 254 h 801"/>
                  <a:gd name="T2" fmla="*/ 0 w 132"/>
                  <a:gd name="T3" fmla="*/ 795 h 801"/>
                  <a:gd name="T4" fmla="*/ 40 w 132"/>
                  <a:gd name="T5" fmla="*/ 800 h 801"/>
                  <a:gd name="T6" fmla="*/ 40 w 132"/>
                  <a:gd name="T7" fmla="*/ 263 h 801"/>
                  <a:gd name="T8" fmla="*/ 131 w 132"/>
                  <a:gd name="T9" fmla="*/ 8 h 801"/>
                  <a:gd name="T10" fmla="*/ 114 w 132"/>
                  <a:gd name="T11" fmla="*/ 0 h 801"/>
                  <a:gd name="T12" fmla="*/ 0 w 132"/>
                  <a:gd name="T13" fmla="*/ 254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>
                  <a:gd name="T0" fmla="*/ 244 w 245"/>
                  <a:gd name="T1" fmla="*/ 224 h 797"/>
                  <a:gd name="T2" fmla="*/ 244 w 245"/>
                  <a:gd name="T3" fmla="*/ 765 h 797"/>
                  <a:gd name="T4" fmla="*/ 203 w 245"/>
                  <a:gd name="T5" fmla="*/ 796 h 797"/>
                  <a:gd name="T6" fmla="*/ 203 w 245"/>
                  <a:gd name="T7" fmla="*/ 233 h 797"/>
                  <a:gd name="T8" fmla="*/ 0 w 245"/>
                  <a:gd name="T9" fmla="*/ 8 h 797"/>
                  <a:gd name="T10" fmla="*/ 18 w 245"/>
                  <a:gd name="T11" fmla="*/ 0 h 797"/>
                  <a:gd name="T12" fmla="*/ 244 w 245"/>
                  <a:gd name="T13" fmla="*/ 224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3085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308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08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08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sp>
            <p:nvSpPr>
              <p:cNvPr id="308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>
                  <a:gd name="T0" fmla="*/ 0 w 322"/>
                  <a:gd name="T1" fmla="*/ 0 h 76"/>
                  <a:gd name="T2" fmla="*/ 49 w 322"/>
                  <a:gd name="T3" fmla="*/ 30 h 76"/>
                  <a:gd name="T4" fmla="*/ 85 w 322"/>
                  <a:gd name="T5" fmla="*/ 44 h 76"/>
                  <a:gd name="T6" fmla="*/ 153 w 322"/>
                  <a:gd name="T7" fmla="*/ 61 h 76"/>
                  <a:gd name="T8" fmla="*/ 212 w 322"/>
                  <a:gd name="T9" fmla="*/ 70 h 76"/>
                  <a:gd name="T10" fmla="*/ 275 w 322"/>
                  <a:gd name="T11" fmla="*/ 75 h 76"/>
                  <a:gd name="T12" fmla="*/ 321 w 322"/>
                  <a:gd name="T13" fmla="*/ 70 h 76"/>
                  <a:gd name="T14" fmla="*/ 248 w 322"/>
                  <a:gd name="T15" fmla="*/ 61 h 76"/>
                  <a:gd name="T16" fmla="*/ 171 w 322"/>
                  <a:gd name="T17" fmla="*/ 44 h 76"/>
                  <a:gd name="T18" fmla="*/ 94 w 322"/>
                  <a:gd name="T19" fmla="*/ 22 h 76"/>
                  <a:gd name="T20" fmla="*/ 31 w 322"/>
                  <a:gd name="T21" fmla="*/ 4 h 76"/>
                  <a:gd name="T22" fmla="*/ 0 w 322"/>
                  <a:gd name="T23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>
                  <a:gd name="T0" fmla="*/ 0 w 181"/>
                  <a:gd name="T1" fmla="*/ 0 h 49"/>
                  <a:gd name="T2" fmla="*/ 85 w 181"/>
                  <a:gd name="T3" fmla="*/ 8 h 49"/>
                  <a:gd name="T4" fmla="*/ 139 w 181"/>
                  <a:gd name="T5" fmla="*/ 21 h 49"/>
                  <a:gd name="T6" fmla="*/ 180 w 181"/>
                  <a:gd name="T7" fmla="*/ 34 h 49"/>
                  <a:gd name="T8" fmla="*/ 166 w 181"/>
                  <a:gd name="T9" fmla="*/ 48 h 49"/>
                  <a:gd name="T10" fmla="*/ 126 w 181"/>
                  <a:gd name="T11" fmla="*/ 30 h 49"/>
                  <a:gd name="T12" fmla="*/ 67 w 181"/>
                  <a:gd name="T13" fmla="*/ 17 h 49"/>
                  <a:gd name="T14" fmla="*/ 9 w 181"/>
                  <a:gd name="T15" fmla="*/ 17 h 49"/>
                  <a:gd name="T16" fmla="*/ 0 w 181"/>
                  <a:gd name="T1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>
                  <a:gd name="T0" fmla="*/ 0 w 181"/>
                  <a:gd name="T1" fmla="*/ 0 h 49"/>
                  <a:gd name="T2" fmla="*/ 85 w 181"/>
                  <a:gd name="T3" fmla="*/ 8 h 49"/>
                  <a:gd name="T4" fmla="*/ 139 w 181"/>
                  <a:gd name="T5" fmla="*/ 21 h 49"/>
                  <a:gd name="T6" fmla="*/ 180 w 181"/>
                  <a:gd name="T7" fmla="*/ 34 h 49"/>
                  <a:gd name="T8" fmla="*/ 166 w 181"/>
                  <a:gd name="T9" fmla="*/ 48 h 49"/>
                  <a:gd name="T10" fmla="*/ 126 w 181"/>
                  <a:gd name="T11" fmla="*/ 30 h 49"/>
                  <a:gd name="T12" fmla="*/ 67 w 181"/>
                  <a:gd name="T13" fmla="*/ 17 h 49"/>
                  <a:gd name="T14" fmla="*/ 9 w 181"/>
                  <a:gd name="T15" fmla="*/ 17 h 49"/>
                  <a:gd name="T16" fmla="*/ 0 w 181"/>
                  <a:gd name="T1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>
                  <a:gd name="T0" fmla="*/ 180 w 181"/>
                  <a:gd name="T1" fmla="*/ 48 h 49"/>
                  <a:gd name="T2" fmla="*/ 94 w 181"/>
                  <a:gd name="T3" fmla="*/ 39 h 49"/>
                  <a:gd name="T4" fmla="*/ 40 w 181"/>
                  <a:gd name="T5" fmla="*/ 26 h 49"/>
                  <a:gd name="T6" fmla="*/ 0 w 181"/>
                  <a:gd name="T7" fmla="*/ 13 h 49"/>
                  <a:gd name="T8" fmla="*/ 13 w 181"/>
                  <a:gd name="T9" fmla="*/ 0 h 49"/>
                  <a:gd name="T10" fmla="*/ 54 w 181"/>
                  <a:gd name="T11" fmla="*/ 17 h 49"/>
                  <a:gd name="T12" fmla="*/ 112 w 181"/>
                  <a:gd name="T13" fmla="*/ 30 h 49"/>
                  <a:gd name="T14" fmla="*/ 171 w 181"/>
                  <a:gd name="T15" fmla="*/ 30 h 49"/>
                  <a:gd name="T16" fmla="*/ 180 w 181"/>
                  <a:gd name="T17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>
                  <a:gd name="T0" fmla="*/ 104 w 200"/>
                  <a:gd name="T1" fmla="*/ 4 h 230"/>
                  <a:gd name="T2" fmla="*/ 199 w 200"/>
                  <a:gd name="T3" fmla="*/ 0 h 230"/>
                  <a:gd name="T4" fmla="*/ 162 w 200"/>
                  <a:gd name="T5" fmla="*/ 79 h 230"/>
                  <a:gd name="T6" fmla="*/ 144 w 200"/>
                  <a:gd name="T7" fmla="*/ 127 h 230"/>
                  <a:gd name="T8" fmla="*/ 117 w 200"/>
                  <a:gd name="T9" fmla="*/ 171 h 230"/>
                  <a:gd name="T10" fmla="*/ 104 w 200"/>
                  <a:gd name="T11" fmla="*/ 229 h 230"/>
                  <a:gd name="T12" fmla="*/ 0 w 200"/>
                  <a:gd name="T13" fmla="*/ 229 h 230"/>
                  <a:gd name="T14" fmla="*/ 18 w 200"/>
                  <a:gd name="T15" fmla="*/ 176 h 230"/>
                  <a:gd name="T16" fmla="*/ 63 w 200"/>
                  <a:gd name="T17" fmla="*/ 123 h 230"/>
                  <a:gd name="T18" fmla="*/ 72 w 200"/>
                  <a:gd name="T19" fmla="*/ 79 h 230"/>
                  <a:gd name="T20" fmla="*/ 90 w 200"/>
                  <a:gd name="T21" fmla="*/ 35 h 230"/>
                  <a:gd name="T22" fmla="*/ 104 w 200"/>
                  <a:gd name="T23" fmla="*/ 4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094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309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>
                  <a:gd name="T0" fmla="*/ 598 w 762"/>
                  <a:gd name="T1" fmla="*/ 140 h 2316"/>
                  <a:gd name="T2" fmla="*/ 523 w 762"/>
                  <a:gd name="T3" fmla="*/ 358 h 2316"/>
                  <a:gd name="T4" fmla="*/ 440 w 762"/>
                  <a:gd name="T5" fmla="*/ 644 h 2316"/>
                  <a:gd name="T6" fmla="*/ 354 w 762"/>
                  <a:gd name="T7" fmla="*/ 916 h 2316"/>
                  <a:gd name="T8" fmla="*/ 257 w 762"/>
                  <a:gd name="T9" fmla="*/ 1286 h 2316"/>
                  <a:gd name="T10" fmla="*/ 130 w 762"/>
                  <a:gd name="T11" fmla="*/ 1703 h 2316"/>
                  <a:gd name="T12" fmla="*/ 51 w 762"/>
                  <a:gd name="T13" fmla="*/ 2079 h 2316"/>
                  <a:gd name="T14" fmla="*/ 15 w 762"/>
                  <a:gd name="T15" fmla="*/ 2224 h 2316"/>
                  <a:gd name="T16" fmla="*/ 0 w 762"/>
                  <a:gd name="T17" fmla="*/ 2315 h 2316"/>
                  <a:gd name="T18" fmla="*/ 63 w 762"/>
                  <a:gd name="T19" fmla="*/ 2264 h 2316"/>
                  <a:gd name="T20" fmla="*/ 268 w 762"/>
                  <a:gd name="T21" fmla="*/ 2103 h 2316"/>
                  <a:gd name="T22" fmla="*/ 124 w 762"/>
                  <a:gd name="T23" fmla="*/ 2084 h 2316"/>
                  <a:gd name="T24" fmla="*/ 286 w 762"/>
                  <a:gd name="T25" fmla="*/ 2088 h 2316"/>
                  <a:gd name="T26" fmla="*/ 313 w 762"/>
                  <a:gd name="T27" fmla="*/ 2040 h 2316"/>
                  <a:gd name="T28" fmla="*/ 135 w 762"/>
                  <a:gd name="T29" fmla="*/ 2042 h 2316"/>
                  <a:gd name="T30" fmla="*/ 322 w 762"/>
                  <a:gd name="T31" fmla="*/ 2022 h 2316"/>
                  <a:gd name="T32" fmla="*/ 372 w 762"/>
                  <a:gd name="T33" fmla="*/ 1941 h 2316"/>
                  <a:gd name="T34" fmla="*/ 162 w 762"/>
                  <a:gd name="T35" fmla="*/ 1945 h 2316"/>
                  <a:gd name="T36" fmla="*/ 379 w 762"/>
                  <a:gd name="T37" fmla="*/ 1923 h 2316"/>
                  <a:gd name="T38" fmla="*/ 426 w 762"/>
                  <a:gd name="T39" fmla="*/ 1837 h 2316"/>
                  <a:gd name="T40" fmla="*/ 480 w 762"/>
                  <a:gd name="T41" fmla="*/ 1712 h 2316"/>
                  <a:gd name="T42" fmla="*/ 526 w 762"/>
                  <a:gd name="T43" fmla="*/ 1569 h 2316"/>
                  <a:gd name="T44" fmla="*/ 246 w 762"/>
                  <a:gd name="T45" fmla="*/ 1587 h 2316"/>
                  <a:gd name="T46" fmla="*/ 530 w 762"/>
                  <a:gd name="T47" fmla="*/ 1545 h 2316"/>
                  <a:gd name="T48" fmla="*/ 546 w 762"/>
                  <a:gd name="T49" fmla="*/ 1497 h 2316"/>
                  <a:gd name="T50" fmla="*/ 284 w 762"/>
                  <a:gd name="T51" fmla="*/ 1530 h 2316"/>
                  <a:gd name="T52" fmla="*/ 557 w 762"/>
                  <a:gd name="T53" fmla="*/ 1475 h 2316"/>
                  <a:gd name="T54" fmla="*/ 602 w 762"/>
                  <a:gd name="T55" fmla="*/ 1308 h 2316"/>
                  <a:gd name="T56" fmla="*/ 372 w 762"/>
                  <a:gd name="T57" fmla="*/ 1358 h 2316"/>
                  <a:gd name="T58" fmla="*/ 611 w 762"/>
                  <a:gd name="T59" fmla="*/ 1277 h 2316"/>
                  <a:gd name="T60" fmla="*/ 636 w 762"/>
                  <a:gd name="T61" fmla="*/ 1204 h 2316"/>
                  <a:gd name="T62" fmla="*/ 381 w 762"/>
                  <a:gd name="T63" fmla="*/ 1283 h 2316"/>
                  <a:gd name="T64" fmla="*/ 639 w 762"/>
                  <a:gd name="T65" fmla="*/ 1182 h 2316"/>
                  <a:gd name="T66" fmla="*/ 654 w 762"/>
                  <a:gd name="T67" fmla="*/ 1127 h 2316"/>
                  <a:gd name="T68" fmla="*/ 695 w 762"/>
                  <a:gd name="T69" fmla="*/ 958 h 2316"/>
                  <a:gd name="T70" fmla="*/ 503 w 762"/>
                  <a:gd name="T71" fmla="*/ 1042 h 2316"/>
                  <a:gd name="T72" fmla="*/ 700 w 762"/>
                  <a:gd name="T73" fmla="*/ 923 h 2316"/>
                  <a:gd name="T74" fmla="*/ 758 w 762"/>
                  <a:gd name="T75" fmla="*/ 679 h 2316"/>
                  <a:gd name="T76" fmla="*/ 541 w 762"/>
                  <a:gd name="T77" fmla="*/ 743 h 2316"/>
                  <a:gd name="T78" fmla="*/ 758 w 762"/>
                  <a:gd name="T79" fmla="*/ 655 h 2316"/>
                  <a:gd name="T80" fmla="*/ 758 w 762"/>
                  <a:gd name="T81" fmla="*/ 479 h 2316"/>
                  <a:gd name="T82" fmla="*/ 575 w 762"/>
                  <a:gd name="T83" fmla="*/ 560 h 2316"/>
                  <a:gd name="T84" fmla="*/ 761 w 762"/>
                  <a:gd name="T85" fmla="*/ 433 h 2316"/>
                  <a:gd name="T86" fmla="*/ 761 w 762"/>
                  <a:gd name="T87" fmla="*/ 261 h 2316"/>
                  <a:gd name="T88" fmla="*/ 727 w 762"/>
                  <a:gd name="T89" fmla="*/ 149 h 2316"/>
                  <a:gd name="T90" fmla="*/ 661 w 762"/>
                  <a:gd name="T91" fmla="*/ 0 h 2316"/>
                  <a:gd name="T92" fmla="*/ 598 w 762"/>
                  <a:gd name="T93" fmla="*/ 140 h 2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9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>
                  <a:gd name="T0" fmla="*/ 0 w 915"/>
                  <a:gd name="T1" fmla="*/ 3070 h 3071"/>
                  <a:gd name="T2" fmla="*/ 372 w 915"/>
                  <a:gd name="T3" fmla="*/ 1696 h 3071"/>
                  <a:gd name="T4" fmla="*/ 432 w 915"/>
                  <a:gd name="T5" fmla="*/ 1458 h 3071"/>
                  <a:gd name="T6" fmla="*/ 484 w 915"/>
                  <a:gd name="T7" fmla="*/ 1276 h 3071"/>
                  <a:gd name="T8" fmla="*/ 570 w 915"/>
                  <a:gd name="T9" fmla="*/ 982 h 3071"/>
                  <a:gd name="T10" fmla="*/ 670 w 915"/>
                  <a:gd name="T11" fmla="*/ 658 h 3071"/>
                  <a:gd name="T12" fmla="*/ 782 w 915"/>
                  <a:gd name="T13" fmla="*/ 316 h 3071"/>
                  <a:gd name="T14" fmla="*/ 844 w 915"/>
                  <a:gd name="T15" fmla="*/ 144 h 3071"/>
                  <a:gd name="T16" fmla="*/ 888 w 915"/>
                  <a:gd name="T17" fmla="*/ 42 h 3071"/>
                  <a:gd name="T18" fmla="*/ 914 w 915"/>
                  <a:gd name="T19" fmla="*/ 0 h 3071"/>
                  <a:gd name="T20" fmla="*/ 866 w 915"/>
                  <a:gd name="T21" fmla="*/ 116 h 3071"/>
                  <a:gd name="T22" fmla="*/ 806 w 915"/>
                  <a:gd name="T23" fmla="*/ 296 h 3071"/>
                  <a:gd name="T24" fmla="*/ 520 w 915"/>
                  <a:gd name="T25" fmla="*/ 1230 h 3071"/>
                  <a:gd name="T26" fmla="*/ 442 w 915"/>
                  <a:gd name="T27" fmla="*/ 1518 h 3071"/>
                  <a:gd name="T28" fmla="*/ 378 w 915"/>
                  <a:gd name="T29" fmla="*/ 1774 h 3071"/>
                  <a:gd name="T30" fmla="*/ 314 w 915"/>
                  <a:gd name="T31" fmla="*/ 2028 h 3071"/>
                  <a:gd name="T32" fmla="*/ 266 w 915"/>
                  <a:gd name="T33" fmla="*/ 2238 h 3071"/>
                  <a:gd name="T34" fmla="*/ 258 w 915"/>
                  <a:gd name="T35" fmla="*/ 2294 h 3071"/>
                  <a:gd name="T36" fmla="*/ 186 w 915"/>
                  <a:gd name="T37" fmla="*/ 2558 h 3071"/>
                  <a:gd name="T38" fmla="*/ 50 w 915"/>
                  <a:gd name="T39" fmla="*/ 3070 h 3071"/>
                  <a:gd name="T40" fmla="*/ 0 w 915"/>
                  <a:gd name="T41" fmla="*/ 3070 h 3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sp>
        <p:nvSpPr>
          <p:cNvPr id="3099" name="Rectangle 27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42260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68378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37422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99692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78285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46319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7031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05651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02190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26535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>
              <a:gd name="T0" fmla="*/ 0 w 3376"/>
              <a:gd name="T1" fmla="*/ 1525 h 1528"/>
              <a:gd name="T2" fmla="*/ 79 w 3376"/>
              <a:gd name="T3" fmla="*/ 1498 h 1528"/>
              <a:gd name="T4" fmla="*/ 753 w 3376"/>
              <a:gd name="T5" fmla="*/ 1223 h 1528"/>
              <a:gd name="T6" fmla="*/ 1048 w 3376"/>
              <a:gd name="T7" fmla="*/ 1054 h 1528"/>
              <a:gd name="T8" fmla="*/ 1122 w 3376"/>
              <a:gd name="T9" fmla="*/ 1007 h 1528"/>
              <a:gd name="T10" fmla="*/ 1164 w 3376"/>
              <a:gd name="T11" fmla="*/ 974 h 1528"/>
              <a:gd name="T12" fmla="*/ 1164 w 3376"/>
              <a:gd name="T13" fmla="*/ 918 h 1528"/>
              <a:gd name="T14" fmla="*/ 1637 w 3376"/>
              <a:gd name="T15" fmla="*/ 734 h 1528"/>
              <a:gd name="T16" fmla="*/ 1715 w 3376"/>
              <a:gd name="T17" fmla="*/ 731 h 1528"/>
              <a:gd name="T18" fmla="*/ 1787 w 3376"/>
              <a:gd name="T19" fmla="*/ 725 h 1528"/>
              <a:gd name="T20" fmla="*/ 1901 w 3376"/>
              <a:gd name="T21" fmla="*/ 707 h 1528"/>
              <a:gd name="T22" fmla="*/ 2015 w 3376"/>
              <a:gd name="T23" fmla="*/ 678 h 1528"/>
              <a:gd name="T24" fmla="*/ 2162 w 3376"/>
              <a:gd name="T25" fmla="*/ 620 h 1528"/>
              <a:gd name="T26" fmla="*/ 2069 w 3376"/>
              <a:gd name="T27" fmla="*/ 578 h 1528"/>
              <a:gd name="T28" fmla="*/ 2195 w 3376"/>
              <a:gd name="T29" fmla="*/ 605 h 1528"/>
              <a:gd name="T30" fmla="*/ 2276 w 3376"/>
              <a:gd name="T31" fmla="*/ 578 h 1528"/>
              <a:gd name="T32" fmla="*/ 2186 w 3376"/>
              <a:gd name="T33" fmla="*/ 533 h 1528"/>
              <a:gd name="T34" fmla="*/ 2309 w 3376"/>
              <a:gd name="T35" fmla="*/ 560 h 1528"/>
              <a:gd name="T36" fmla="*/ 2399 w 3376"/>
              <a:gd name="T37" fmla="*/ 521 h 1528"/>
              <a:gd name="T38" fmla="*/ 2315 w 3376"/>
              <a:gd name="T39" fmla="*/ 470 h 1528"/>
              <a:gd name="T40" fmla="*/ 2453 w 3376"/>
              <a:gd name="T41" fmla="*/ 494 h 1528"/>
              <a:gd name="T42" fmla="*/ 2619 w 3376"/>
              <a:gd name="T43" fmla="*/ 430 h 1528"/>
              <a:gd name="T44" fmla="*/ 2888 w 3376"/>
              <a:gd name="T45" fmla="*/ 302 h 1528"/>
              <a:gd name="T46" fmla="*/ 3099 w 3376"/>
              <a:gd name="T47" fmla="*/ 182 h 1528"/>
              <a:gd name="T48" fmla="*/ 3376 w 3376"/>
              <a:gd name="T49" fmla="*/ 0 h 1528"/>
              <a:gd name="T50" fmla="*/ 3016 w 3376"/>
              <a:gd name="T51" fmla="*/ 144 h 1528"/>
              <a:gd name="T52" fmla="*/ 2801 w 3376"/>
              <a:gd name="T53" fmla="*/ 230 h 1528"/>
              <a:gd name="T54" fmla="*/ 2619 w 3376"/>
              <a:gd name="T55" fmla="*/ 302 h 1528"/>
              <a:gd name="T56" fmla="*/ 2386 w 3376"/>
              <a:gd name="T57" fmla="*/ 398 h 1528"/>
              <a:gd name="T58" fmla="*/ 2146 w 3376"/>
              <a:gd name="T59" fmla="*/ 478 h 1528"/>
              <a:gd name="T60" fmla="*/ 1792 w 3376"/>
              <a:gd name="T61" fmla="*/ 624 h 1528"/>
              <a:gd name="T62" fmla="*/ 1601 w 3376"/>
              <a:gd name="T63" fmla="*/ 710 h 1528"/>
              <a:gd name="T64" fmla="*/ 1135 w 3376"/>
              <a:gd name="T65" fmla="*/ 886 h 1528"/>
              <a:gd name="T66" fmla="*/ 1098 w 3376"/>
              <a:gd name="T67" fmla="*/ 871 h 1528"/>
              <a:gd name="T68" fmla="*/ 993 w 3376"/>
              <a:gd name="T69" fmla="*/ 871 h 1528"/>
              <a:gd name="T70" fmla="*/ 450 w 3376"/>
              <a:gd name="T71" fmla="*/ 1039 h 1528"/>
              <a:gd name="T72" fmla="*/ 8 w 3376"/>
              <a:gd name="T73" fmla="*/ 1214 h 1528"/>
              <a:gd name="T74" fmla="*/ 27 w 3376"/>
              <a:gd name="T75" fmla="*/ 1240 h 1528"/>
              <a:gd name="T76" fmla="*/ 35 w 3376"/>
              <a:gd name="T77" fmla="*/ 1237 h 1528"/>
              <a:gd name="T78" fmla="*/ 10 w 3376"/>
              <a:gd name="T79" fmla="*/ 1528 h 1528"/>
              <a:gd name="T80" fmla="*/ 0 w 3376"/>
              <a:gd name="T81" fmla="*/ 1525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_tradnl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>
                  <a:gd name="T0" fmla="*/ 68 w 113"/>
                  <a:gd name="T1" fmla="*/ 0 h 393"/>
                  <a:gd name="T2" fmla="*/ 0 w 113"/>
                  <a:gd name="T3" fmla="*/ 110 h 393"/>
                  <a:gd name="T4" fmla="*/ 3 w 113"/>
                  <a:gd name="T5" fmla="*/ 361 h 393"/>
                  <a:gd name="T6" fmla="*/ 36 w 113"/>
                  <a:gd name="T7" fmla="*/ 379 h 393"/>
                  <a:gd name="T8" fmla="*/ 63 w 113"/>
                  <a:gd name="T9" fmla="*/ 385 h 393"/>
                  <a:gd name="T10" fmla="*/ 92 w 113"/>
                  <a:gd name="T11" fmla="*/ 392 h 393"/>
                  <a:gd name="T12" fmla="*/ 90 w 113"/>
                  <a:gd name="T13" fmla="*/ 136 h 393"/>
                  <a:gd name="T14" fmla="*/ 112 w 113"/>
                  <a:gd name="T15" fmla="*/ 10 h 393"/>
                  <a:gd name="T16" fmla="*/ 102 w 113"/>
                  <a:gd name="T17" fmla="*/ 10 h 393"/>
                  <a:gd name="T18" fmla="*/ 81 w 113"/>
                  <a:gd name="T19" fmla="*/ 6 h 393"/>
                  <a:gd name="T20" fmla="*/ 68 w 113"/>
                  <a:gd name="T21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>
                  <a:gd name="T0" fmla="*/ 0 w 67"/>
                  <a:gd name="T1" fmla="*/ 133 h 369"/>
                  <a:gd name="T2" fmla="*/ 0 w 67"/>
                  <a:gd name="T3" fmla="*/ 357 h 369"/>
                  <a:gd name="T4" fmla="*/ 20 w 67"/>
                  <a:gd name="T5" fmla="*/ 368 h 369"/>
                  <a:gd name="T6" fmla="*/ 20 w 67"/>
                  <a:gd name="T7" fmla="*/ 141 h 369"/>
                  <a:gd name="T8" fmla="*/ 20 w 67"/>
                  <a:gd name="T9" fmla="*/ 125 h 369"/>
                  <a:gd name="T10" fmla="*/ 29 w 67"/>
                  <a:gd name="T11" fmla="*/ 111 h 369"/>
                  <a:gd name="T12" fmla="*/ 66 w 67"/>
                  <a:gd name="T13" fmla="*/ 4 h 369"/>
                  <a:gd name="T14" fmla="*/ 59 w 67"/>
                  <a:gd name="T15" fmla="*/ 0 h 369"/>
                  <a:gd name="T16" fmla="*/ 8 w 67"/>
                  <a:gd name="T17" fmla="*/ 113 h 369"/>
                  <a:gd name="T18" fmla="*/ 0 w 67"/>
                  <a:gd name="T19" fmla="*/ 133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>
                  <a:gd name="T0" fmla="*/ 98 w 99"/>
                  <a:gd name="T1" fmla="*/ 102 h 363"/>
                  <a:gd name="T2" fmla="*/ 98 w 99"/>
                  <a:gd name="T3" fmla="*/ 348 h 363"/>
                  <a:gd name="T4" fmla="*/ 81 w 99"/>
                  <a:gd name="T5" fmla="*/ 362 h 363"/>
                  <a:gd name="T6" fmla="*/ 81 w 99"/>
                  <a:gd name="T7" fmla="*/ 106 h 363"/>
                  <a:gd name="T8" fmla="*/ 0 w 99"/>
                  <a:gd name="T9" fmla="*/ 4 h 363"/>
                  <a:gd name="T10" fmla="*/ 7 w 99"/>
                  <a:gd name="T11" fmla="*/ 0 h 363"/>
                  <a:gd name="T12" fmla="*/ 98 w 99"/>
                  <a:gd name="T13" fmla="*/ 102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>
                  <a:gd name="T0" fmla="*/ 0 w 74"/>
                  <a:gd name="T1" fmla="*/ 0 h 23"/>
                  <a:gd name="T2" fmla="*/ 34 w 74"/>
                  <a:gd name="T3" fmla="*/ 4 h 23"/>
                  <a:gd name="T4" fmla="*/ 56 w 74"/>
                  <a:gd name="T5" fmla="*/ 10 h 23"/>
                  <a:gd name="T6" fmla="*/ 73 w 74"/>
                  <a:gd name="T7" fmla="*/ 16 h 23"/>
                  <a:gd name="T8" fmla="*/ 67 w 74"/>
                  <a:gd name="T9" fmla="*/ 22 h 23"/>
                  <a:gd name="T10" fmla="*/ 51 w 74"/>
                  <a:gd name="T11" fmla="*/ 14 h 23"/>
                  <a:gd name="T12" fmla="*/ 27 w 74"/>
                  <a:gd name="T13" fmla="*/ 8 h 23"/>
                  <a:gd name="T14" fmla="*/ 3 w 74"/>
                  <a:gd name="T15" fmla="*/ 8 h 23"/>
                  <a:gd name="T16" fmla="*/ 0 w 74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>
                  <a:gd name="T0" fmla="*/ 0 w 74"/>
                  <a:gd name="T1" fmla="*/ 0 h 23"/>
                  <a:gd name="T2" fmla="*/ 34 w 74"/>
                  <a:gd name="T3" fmla="*/ 4 h 23"/>
                  <a:gd name="T4" fmla="*/ 56 w 74"/>
                  <a:gd name="T5" fmla="*/ 10 h 23"/>
                  <a:gd name="T6" fmla="*/ 73 w 74"/>
                  <a:gd name="T7" fmla="*/ 16 h 23"/>
                  <a:gd name="T8" fmla="*/ 67 w 74"/>
                  <a:gd name="T9" fmla="*/ 22 h 23"/>
                  <a:gd name="T10" fmla="*/ 51 w 74"/>
                  <a:gd name="T11" fmla="*/ 14 h 23"/>
                  <a:gd name="T12" fmla="*/ 27 w 74"/>
                  <a:gd name="T13" fmla="*/ 8 h 23"/>
                  <a:gd name="T14" fmla="*/ 3 w 74"/>
                  <a:gd name="T15" fmla="*/ 8 h 23"/>
                  <a:gd name="T16" fmla="*/ 0 w 74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>
                  <a:gd name="T0" fmla="*/ 72 w 73"/>
                  <a:gd name="T1" fmla="*/ 22 h 23"/>
                  <a:gd name="T2" fmla="*/ 37 w 73"/>
                  <a:gd name="T3" fmla="*/ 18 h 23"/>
                  <a:gd name="T4" fmla="*/ 16 w 73"/>
                  <a:gd name="T5" fmla="*/ 12 h 23"/>
                  <a:gd name="T6" fmla="*/ 0 w 73"/>
                  <a:gd name="T7" fmla="*/ 6 h 23"/>
                  <a:gd name="T8" fmla="*/ 5 w 73"/>
                  <a:gd name="T9" fmla="*/ 0 h 23"/>
                  <a:gd name="T10" fmla="*/ 21 w 73"/>
                  <a:gd name="T11" fmla="*/ 8 h 23"/>
                  <a:gd name="T12" fmla="*/ 45 w 73"/>
                  <a:gd name="T13" fmla="*/ 14 h 23"/>
                  <a:gd name="T14" fmla="*/ 68 w 73"/>
                  <a:gd name="T15" fmla="*/ 14 h 23"/>
                  <a:gd name="T16" fmla="*/ 72 w 73"/>
                  <a:gd name="T17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>
                  <a:gd name="T0" fmla="*/ 40 w 81"/>
                  <a:gd name="T1" fmla="*/ 0 h 118"/>
                  <a:gd name="T2" fmla="*/ 80 w 81"/>
                  <a:gd name="T3" fmla="*/ 4 h 118"/>
                  <a:gd name="T4" fmla="*/ 65 w 81"/>
                  <a:gd name="T5" fmla="*/ 40 h 118"/>
                  <a:gd name="T6" fmla="*/ 58 w 81"/>
                  <a:gd name="T7" fmla="*/ 62 h 118"/>
                  <a:gd name="T8" fmla="*/ 47 w 81"/>
                  <a:gd name="T9" fmla="*/ 82 h 118"/>
                  <a:gd name="T10" fmla="*/ 40 w 81"/>
                  <a:gd name="T11" fmla="*/ 105 h 118"/>
                  <a:gd name="T12" fmla="*/ 37 w 81"/>
                  <a:gd name="T13" fmla="*/ 117 h 118"/>
                  <a:gd name="T14" fmla="*/ 16 w 81"/>
                  <a:gd name="T15" fmla="*/ 114 h 118"/>
                  <a:gd name="T16" fmla="*/ 0 w 81"/>
                  <a:gd name="T17" fmla="*/ 108 h 118"/>
                  <a:gd name="T18" fmla="*/ 7 w 81"/>
                  <a:gd name="T19" fmla="*/ 84 h 118"/>
                  <a:gd name="T20" fmla="*/ 25 w 81"/>
                  <a:gd name="T21" fmla="*/ 60 h 118"/>
                  <a:gd name="T22" fmla="*/ 29 w 81"/>
                  <a:gd name="T23" fmla="*/ 40 h 118"/>
                  <a:gd name="T24" fmla="*/ 36 w 81"/>
                  <a:gd name="T25" fmla="*/ 20 h 118"/>
                  <a:gd name="T26" fmla="*/ 40 w 81"/>
                  <a:gd name="T27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>
                  <a:gd name="T0" fmla="*/ 0 w 261"/>
                  <a:gd name="T1" fmla="*/ 0 h 35"/>
                  <a:gd name="T2" fmla="*/ 25 w 261"/>
                  <a:gd name="T3" fmla="*/ 10 h 35"/>
                  <a:gd name="T4" fmla="*/ 66 w 261"/>
                  <a:gd name="T5" fmla="*/ 18 h 35"/>
                  <a:gd name="T6" fmla="*/ 122 w 261"/>
                  <a:gd name="T7" fmla="*/ 19 h 35"/>
                  <a:gd name="T8" fmla="*/ 177 w 261"/>
                  <a:gd name="T9" fmla="*/ 19 h 35"/>
                  <a:gd name="T10" fmla="*/ 218 w 261"/>
                  <a:gd name="T11" fmla="*/ 12 h 35"/>
                  <a:gd name="T12" fmla="*/ 240 w 261"/>
                  <a:gd name="T13" fmla="*/ 6 h 35"/>
                  <a:gd name="T14" fmla="*/ 248 w 261"/>
                  <a:gd name="T15" fmla="*/ 0 h 35"/>
                  <a:gd name="T16" fmla="*/ 260 w 261"/>
                  <a:gd name="T17" fmla="*/ 15 h 35"/>
                  <a:gd name="T18" fmla="*/ 221 w 261"/>
                  <a:gd name="T19" fmla="*/ 28 h 35"/>
                  <a:gd name="T20" fmla="*/ 164 w 261"/>
                  <a:gd name="T21" fmla="*/ 34 h 35"/>
                  <a:gd name="T22" fmla="*/ 98 w 261"/>
                  <a:gd name="T23" fmla="*/ 33 h 35"/>
                  <a:gd name="T24" fmla="*/ 39 w 261"/>
                  <a:gd name="T25" fmla="*/ 24 h 35"/>
                  <a:gd name="T26" fmla="*/ 5 w 261"/>
                  <a:gd name="T27" fmla="*/ 9 h 35"/>
                  <a:gd name="T28" fmla="*/ 0 w 261"/>
                  <a:gd name="T2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>
                <a:gd name="T0" fmla="*/ 356 w 423"/>
                <a:gd name="T1" fmla="*/ 64 h 1366"/>
                <a:gd name="T2" fmla="*/ 326 w 423"/>
                <a:gd name="T3" fmla="*/ 163 h 1366"/>
                <a:gd name="T4" fmla="*/ 292 w 423"/>
                <a:gd name="T5" fmla="*/ 293 h 1366"/>
                <a:gd name="T6" fmla="*/ 258 w 423"/>
                <a:gd name="T7" fmla="*/ 417 h 1366"/>
                <a:gd name="T8" fmla="*/ 219 w 423"/>
                <a:gd name="T9" fmla="*/ 585 h 1366"/>
                <a:gd name="T10" fmla="*/ 168 w 423"/>
                <a:gd name="T11" fmla="*/ 775 h 1366"/>
                <a:gd name="T12" fmla="*/ 126 w 423"/>
                <a:gd name="T13" fmla="*/ 952 h 1366"/>
                <a:gd name="T14" fmla="*/ 89 w 423"/>
                <a:gd name="T15" fmla="*/ 1085 h 1366"/>
                <a:gd name="T16" fmla="*/ 0 w 423"/>
                <a:gd name="T17" fmla="*/ 1362 h 1366"/>
                <a:gd name="T18" fmla="*/ 29 w 423"/>
                <a:gd name="T19" fmla="*/ 1365 h 1366"/>
                <a:gd name="T20" fmla="*/ 132 w 423"/>
                <a:gd name="T21" fmla="*/ 1061 h 1366"/>
                <a:gd name="T22" fmla="*/ 223 w 423"/>
                <a:gd name="T23" fmla="*/ 957 h 1366"/>
                <a:gd name="T24" fmla="*/ 271 w 423"/>
                <a:gd name="T25" fmla="*/ 866 h 1366"/>
                <a:gd name="T26" fmla="*/ 308 w 423"/>
                <a:gd name="T27" fmla="*/ 798 h 1366"/>
                <a:gd name="T28" fmla="*/ 214 w 423"/>
                <a:gd name="T29" fmla="*/ 790 h 1366"/>
                <a:gd name="T30" fmla="*/ 311 w 423"/>
                <a:gd name="T31" fmla="*/ 782 h 1366"/>
                <a:gd name="T32" fmla="*/ 325 w 423"/>
                <a:gd name="T33" fmla="*/ 751 h 1366"/>
                <a:gd name="T34" fmla="*/ 231 w 423"/>
                <a:gd name="T35" fmla="*/ 742 h 1366"/>
                <a:gd name="T36" fmla="*/ 329 w 423"/>
                <a:gd name="T37" fmla="*/ 738 h 1366"/>
                <a:gd name="T38" fmla="*/ 344 w 423"/>
                <a:gd name="T39" fmla="*/ 690 h 1366"/>
                <a:gd name="T40" fmla="*/ 240 w 423"/>
                <a:gd name="T41" fmla="*/ 690 h 1366"/>
                <a:gd name="T42" fmla="*/ 351 w 423"/>
                <a:gd name="T43" fmla="*/ 664 h 1366"/>
                <a:gd name="T44" fmla="*/ 387 w 423"/>
                <a:gd name="T45" fmla="*/ 486 h 1366"/>
                <a:gd name="T46" fmla="*/ 411 w 423"/>
                <a:gd name="T47" fmla="*/ 322 h 1366"/>
                <a:gd name="T48" fmla="*/ 422 w 423"/>
                <a:gd name="T49" fmla="*/ 197 h 1366"/>
                <a:gd name="T50" fmla="*/ 422 w 423"/>
                <a:gd name="T51" fmla="*/ 119 h 1366"/>
                <a:gd name="T52" fmla="*/ 408 w 423"/>
                <a:gd name="T53" fmla="*/ 68 h 1366"/>
                <a:gd name="T54" fmla="*/ 381 w 423"/>
                <a:gd name="T55" fmla="*/ 0 h 1366"/>
                <a:gd name="T56" fmla="*/ 356 w 423"/>
                <a:gd name="T57" fmla="*/ 6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207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>
              <a:gd name="T0" fmla="*/ 0 w 353"/>
              <a:gd name="T1" fmla="*/ 1272 h 1274"/>
              <a:gd name="T2" fmla="*/ 352 w 353"/>
              <a:gd name="T3" fmla="*/ 0 h 1274"/>
              <a:gd name="T4" fmla="*/ 26 w 353"/>
              <a:gd name="T5" fmla="*/ 1273 h 1274"/>
              <a:gd name="T6" fmla="*/ 0 w 353"/>
              <a:gd name="T7" fmla="*/ 1272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ES_tradnl"/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ES_tradnl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s-ES" alt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ES_tradnl" dirty="0" smtClean="0"/>
              <a:t>(27 a. C.- 476 d. C.)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El poder imperial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875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Características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Poder:</a:t>
            </a:r>
          </a:p>
          <a:p>
            <a:pPr lvl="1"/>
            <a:r>
              <a:rPr lang="es-ES_tradnl" dirty="0" smtClean="0"/>
              <a:t>Emperador.</a:t>
            </a:r>
          </a:p>
          <a:p>
            <a:pPr lvl="1"/>
            <a:r>
              <a:rPr lang="es-ES_tradnl" dirty="0" smtClean="0"/>
              <a:t>Títulos:</a:t>
            </a:r>
          </a:p>
          <a:p>
            <a:pPr lvl="2"/>
            <a:r>
              <a:rPr lang="es-ES_tradnl" dirty="0" smtClean="0"/>
              <a:t>Imperator (poder militar)</a:t>
            </a:r>
          </a:p>
          <a:p>
            <a:pPr lvl="2"/>
            <a:r>
              <a:rPr lang="es-ES_tradnl" dirty="0" err="1" smtClean="0"/>
              <a:t>Princeps</a:t>
            </a:r>
            <a:r>
              <a:rPr lang="es-ES_tradnl" dirty="0" smtClean="0"/>
              <a:t> (principal autoridad política)</a:t>
            </a:r>
          </a:p>
          <a:p>
            <a:pPr lvl="2"/>
            <a:r>
              <a:rPr lang="es-ES_tradnl" dirty="0" err="1" smtClean="0"/>
              <a:t>Pontifex</a:t>
            </a:r>
            <a:r>
              <a:rPr lang="es-ES_tradnl" dirty="0" smtClean="0"/>
              <a:t> </a:t>
            </a:r>
            <a:r>
              <a:rPr lang="es-ES_tradnl" dirty="0" err="1" smtClean="0"/>
              <a:t>maximus</a:t>
            </a:r>
            <a:r>
              <a:rPr lang="es-ES_tradnl" dirty="0" smtClean="0"/>
              <a:t> (máxima autoridad religiosa)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402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0500" y="1447800"/>
            <a:ext cx="8953500" cy="4775200"/>
          </a:xfrm>
        </p:spPr>
        <p:txBody>
          <a:bodyPr/>
          <a:lstStyle/>
          <a:p>
            <a:r>
              <a:rPr lang="es-ES_tradnl" dirty="0" smtClean="0"/>
              <a:t>Instituciones republicanas existen todavía</a:t>
            </a:r>
          </a:p>
          <a:p>
            <a:pPr lvl="1"/>
            <a:r>
              <a:rPr lang="es-ES_tradnl" dirty="0" smtClean="0"/>
              <a:t>papel simbólico.</a:t>
            </a:r>
          </a:p>
          <a:p>
            <a:r>
              <a:rPr lang="es-ES_tradnl" dirty="0" smtClean="0"/>
              <a:t>Emperador se asesora</a:t>
            </a:r>
          </a:p>
          <a:p>
            <a:pPr lvl="1"/>
            <a:r>
              <a:rPr lang="es-ES_tradnl" dirty="0" smtClean="0"/>
              <a:t>Nuevos cargos de confianza</a:t>
            </a:r>
          </a:p>
          <a:p>
            <a:pPr lvl="2"/>
            <a:r>
              <a:rPr lang="es-ES_tradnl" dirty="0" smtClean="0"/>
              <a:t>Consejo imperial: </a:t>
            </a:r>
          </a:p>
          <a:p>
            <a:pPr lvl="3"/>
            <a:r>
              <a:rPr lang="es-ES_tradnl" dirty="0" smtClean="0"/>
              <a:t>Órgano consultivo que asistía al emperador en funciones administrativas y judiciales.</a:t>
            </a:r>
          </a:p>
          <a:p>
            <a:pPr lvl="2"/>
            <a:r>
              <a:rPr lang="es-ES_tradnl" dirty="0" smtClean="0"/>
              <a:t>Prefectura del Pretorio: órgano ejecutivo con funciones militares</a:t>
            </a:r>
          </a:p>
        </p:txBody>
      </p:sp>
    </p:spTree>
    <p:extLst>
      <p:ext uri="{BB962C8B-B14F-4D97-AF65-F5344CB8AC3E}">
        <p14:creationId xmlns:p14="http://schemas.microsoft.com/office/powerpoint/2010/main" val="212679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89</a:t>
            </a:r>
          </a:p>
          <a:p>
            <a:pPr lvl="1"/>
            <a:r>
              <a:rPr lang="es-ES_tradnl" dirty="0" smtClean="0"/>
              <a:t>6</a:t>
            </a:r>
          </a:p>
          <a:p>
            <a:pPr lvl="1"/>
            <a:r>
              <a:rPr lang="es-ES_tradnl" dirty="0" smtClean="0"/>
              <a:t>7</a:t>
            </a:r>
          </a:p>
          <a:p>
            <a:pPr lvl="1"/>
            <a:r>
              <a:rPr lang="es-ES_tradnl" dirty="0" smtClean="0"/>
              <a:t>8</a:t>
            </a:r>
          </a:p>
          <a:p>
            <a:pPr lvl="1"/>
            <a:r>
              <a:rPr lang="es-ES_tradnl" dirty="0" smtClean="0"/>
              <a:t>9</a:t>
            </a:r>
          </a:p>
          <a:p>
            <a:pPr lvl="1"/>
            <a:r>
              <a:rPr lang="es-ES_tradnl" smtClean="0"/>
              <a:t>10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96605041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Pluma de ave">
  <a:themeElements>
    <a:clrScheme name="Tema de Office 4">
      <a:dk1>
        <a:srgbClr val="000000"/>
      </a:dk1>
      <a:lt1>
        <a:srgbClr val="FFCC66"/>
      </a:lt1>
      <a:dk2>
        <a:srgbClr val="800000"/>
      </a:dk2>
      <a:lt2>
        <a:srgbClr val="FFCC66"/>
      </a:lt2>
      <a:accent1>
        <a:srgbClr val="339933"/>
      </a:accent1>
      <a:accent2>
        <a:srgbClr val="CC6600"/>
      </a:accent2>
      <a:accent3>
        <a:srgbClr val="C0AAAA"/>
      </a:accent3>
      <a:accent4>
        <a:srgbClr val="DAAE56"/>
      </a:accent4>
      <a:accent5>
        <a:srgbClr val="ADCAAD"/>
      </a:accent5>
      <a:accent6>
        <a:srgbClr val="B95C00"/>
      </a:accent6>
      <a:hlink>
        <a:srgbClr val="0033CC"/>
      </a:hlink>
      <a:folHlink>
        <a:srgbClr val="FFCC66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Pluma de ave</Template>
  <TotalTime>12</TotalTime>
  <Words>88</Words>
  <Application>Microsoft Office PowerPoint</Application>
  <PresentationFormat>Presentación en pantalla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Plantilla de diseño Pluma de ave</vt:lpstr>
      <vt:lpstr>El poder imperial</vt:lpstr>
      <vt:lpstr>Características 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poder imperial</dc:title>
  <dc:creator>Maria</dc:creator>
  <cp:lastModifiedBy>Maria</cp:lastModifiedBy>
  <cp:revision>3</cp:revision>
  <dcterms:created xsi:type="dcterms:W3CDTF">2018-03-02T19:34:04Z</dcterms:created>
  <dcterms:modified xsi:type="dcterms:W3CDTF">2018-03-03T18:48:51Z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TC010690593082</vt:lpwstr>
  </property>
</Properties>
</file>