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962" autoAdjust="0"/>
    <p:restoredTop sz="94660"/>
  </p:normalViewPr>
  <p:slideViewPr>
    <p:cSldViewPr>
      <p:cViewPr varScale="1">
        <p:scale>
          <a:sx n="69" d="100"/>
          <a:sy n="69" d="100"/>
        </p:scale>
        <p:origin x="-117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s-E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s-E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s-E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C4C522A-FD96-4C8F-8853-17CAB6CA36C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3991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los estilos de textos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s-ES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s-E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s-E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0A22009-F17F-405C-984A-7E778494BD8B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85057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8" y="1381125"/>
            <a:ext cx="6253162" cy="23336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s-ES" noProof="0" smtClean="0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5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s-ES" noProof="0" smtClean="0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dt" sz="quarter" idx="2"/>
          </p:nvPr>
        </p:nvSpPr>
        <p:spPr>
          <a:xfrm>
            <a:off x="2743200" y="5410200"/>
            <a:ext cx="62484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endParaRPr lang="es-ES"/>
          </a:p>
        </p:txBody>
      </p:sp>
      <p:grpSp>
        <p:nvGrpSpPr>
          <p:cNvPr id="3129" name="Group 57"/>
          <p:cNvGrpSpPr>
            <a:grpSpLocks/>
          </p:cNvGrpSpPr>
          <p:nvPr/>
        </p:nvGrpSpPr>
        <p:grpSpPr bwMode="auto">
          <a:xfrm>
            <a:off x="0" y="0"/>
            <a:ext cx="1557338" cy="6878638"/>
            <a:chOff x="0" y="-6"/>
            <a:chExt cx="981" cy="4333"/>
          </a:xfrm>
        </p:grpSpPr>
        <p:sp>
          <p:nvSpPr>
            <p:cNvPr id="3130" name="Rectangle 58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1" name="Rectangle 59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s-ES"/>
            </a:p>
          </p:txBody>
        </p:sp>
        <p:sp>
          <p:nvSpPr>
            <p:cNvPr id="3132" name="Rectangle 60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3" name="Rectangle 61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s-ES"/>
            </a:p>
          </p:txBody>
        </p:sp>
        <p:sp>
          <p:nvSpPr>
            <p:cNvPr id="3134" name="Freeform 62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5" name="Freeform 63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6" name="Freeform 64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7" name="Freeform 65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8" name="Freeform 66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39" name="Freeform 67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0" name="Freeform 68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1" name="Freeform 69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2" name="Rectangle 70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3" name="Rectangle 71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s-ES"/>
            </a:p>
          </p:txBody>
        </p:sp>
        <p:sp>
          <p:nvSpPr>
            <p:cNvPr id="3144" name="Rectangle 72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5" name="Rectangle 73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s-ES"/>
            </a:p>
          </p:txBody>
        </p:sp>
        <p:sp>
          <p:nvSpPr>
            <p:cNvPr id="3146" name="Freeform 74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7" name="Freeform 75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8" name="Freeform 76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49" name="Freeform 77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0" name="Freeform 78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1" name="Freeform 79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2" name="Freeform 80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3" name="Freeform 81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4" name="Freeform 82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5" name="Freeform 83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6" name="Rectangle 84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7" name="Line 85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58" name="Line 86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63" name="Group 91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3109" name="Rectangle 37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162" name="Group 90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3160" name="Group 8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3159" name="Group 87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3110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11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12" name="AutoShape 40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113" name="AutoShape 41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115" name="Rectangle 43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16" name="Oval 44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2075" tIns="46037" rIns="92075" bIns="46037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es-ES"/>
                </a:p>
              </p:txBody>
            </p:sp>
            <p:sp>
              <p:nvSpPr>
                <p:cNvPr id="3117" name="Oval 45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2075" tIns="46037" rIns="92075" bIns="46037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es-ES"/>
                </a:p>
              </p:txBody>
            </p:sp>
            <p:sp>
              <p:nvSpPr>
                <p:cNvPr id="3118" name="Oval 46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2075" tIns="46037" rIns="92075" bIns="46037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es-ES"/>
                </a:p>
              </p:txBody>
            </p:sp>
          </p:grpSp>
          <p:grpSp>
            <p:nvGrpSpPr>
              <p:cNvPr id="3161" name="Group 89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3120" name="Arc 48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0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1" name="Arc 49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2" name="AutoShape 50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3" name="Freeform 51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>
                    <a:gd name="T0" fmla="*/ 212 w 221"/>
                    <a:gd name="T1" fmla="*/ 204 h 230"/>
                    <a:gd name="T2" fmla="*/ 194 w 221"/>
                    <a:gd name="T3" fmla="*/ 158 h 230"/>
                    <a:gd name="T4" fmla="*/ 188 w 221"/>
                    <a:gd name="T5" fmla="*/ 111 h 230"/>
                    <a:gd name="T6" fmla="*/ 183 w 221"/>
                    <a:gd name="T7" fmla="*/ 72 h 230"/>
                    <a:gd name="T8" fmla="*/ 178 w 221"/>
                    <a:gd name="T9" fmla="*/ 52 h 230"/>
                    <a:gd name="T10" fmla="*/ 169 w 221"/>
                    <a:gd name="T11" fmla="*/ 37 h 230"/>
                    <a:gd name="T12" fmla="*/ 157 w 221"/>
                    <a:gd name="T13" fmla="*/ 24 h 230"/>
                    <a:gd name="T14" fmla="*/ 143 w 221"/>
                    <a:gd name="T15" fmla="*/ 13 h 230"/>
                    <a:gd name="T16" fmla="*/ 124 w 221"/>
                    <a:gd name="T17" fmla="*/ 5 h 230"/>
                    <a:gd name="T18" fmla="*/ 100 w 221"/>
                    <a:gd name="T19" fmla="*/ 0 h 230"/>
                    <a:gd name="T20" fmla="*/ 76 w 221"/>
                    <a:gd name="T21" fmla="*/ 0 h 230"/>
                    <a:gd name="T22" fmla="*/ 54 w 221"/>
                    <a:gd name="T23" fmla="*/ 7 h 230"/>
                    <a:gd name="T24" fmla="*/ 35 w 221"/>
                    <a:gd name="T25" fmla="*/ 16 h 230"/>
                    <a:gd name="T26" fmla="*/ 18 w 221"/>
                    <a:gd name="T27" fmla="*/ 31 h 230"/>
                    <a:gd name="T28" fmla="*/ 5 w 221"/>
                    <a:gd name="T29" fmla="*/ 51 h 230"/>
                    <a:gd name="T30" fmla="*/ 0 w 221"/>
                    <a:gd name="T31" fmla="*/ 73 h 230"/>
                    <a:gd name="T32" fmla="*/ 3 w 221"/>
                    <a:gd name="T33" fmla="*/ 72 h 230"/>
                    <a:gd name="T34" fmla="*/ 15 w 221"/>
                    <a:gd name="T35" fmla="*/ 64 h 230"/>
                    <a:gd name="T36" fmla="*/ 35 w 221"/>
                    <a:gd name="T37" fmla="*/ 58 h 230"/>
                    <a:gd name="T38" fmla="*/ 56 w 221"/>
                    <a:gd name="T39" fmla="*/ 57 h 230"/>
                    <a:gd name="T40" fmla="*/ 74 w 221"/>
                    <a:gd name="T41" fmla="*/ 63 h 230"/>
                    <a:gd name="T42" fmla="*/ 87 w 221"/>
                    <a:gd name="T43" fmla="*/ 73 h 230"/>
                    <a:gd name="T44" fmla="*/ 93 w 221"/>
                    <a:gd name="T45" fmla="*/ 85 h 230"/>
                    <a:gd name="T46" fmla="*/ 96 w 221"/>
                    <a:gd name="T47" fmla="*/ 102 h 230"/>
                    <a:gd name="T48" fmla="*/ 100 w 221"/>
                    <a:gd name="T49" fmla="*/ 124 h 230"/>
                    <a:gd name="T50" fmla="*/ 106 w 221"/>
                    <a:gd name="T51" fmla="*/ 147 h 230"/>
                    <a:gd name="T52" fmla="*/ 116 w 221"/>
                    <a:gd name="T53" fmla="*/ 168 h 230"/>
                    <a:gd name="T54" fmla="*/ 131 w 221"/>
                    <a:gd name="T55" fmla="*/ 190 h 230"/>
                    <a:gd name="T56" fmla="*/ 150 w 221"/>
                    <a:gd name="T57" fmla="*/ 207 h 230"/>
                    <a:gd name="T58" fmla="*/ 172 w 221"/>
                    <a:gd name="T59" fmla="*/ 219 h 230"/>
                    <a:gd name="T60" fmla="*/ 194 w 221"/>
                    <a:gd name="T61" fmla="*/ 226 h 230"/>
                    <a:gd name="T62" fmla="*/ 220 w 221"/>
                    <a:gd name="T63" fmla="*/ 229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4" name="Freeform 52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>
                    <a:gd name="T0" fmla="*/ 7 w 222"/>
                    <a:gd name="T1" fmla="*/ 204 h 230"/>
                    <a:gd name="T2" fmla="*/ 25 w 222"/>
                    <a:gd name="T3" fmla="*/ 158 h 230"/>
                    <a:gd name="T4" fmla="*/ 31 w 222"/>
                    <a:gd name="T5" fmla="*/ 111 h 230"/>
                    <a:gd name="T6" fmla="*/ 36 w 222"/>
                    <a:gd name="T7" fmla="*/ 72 h 230"/>
                    <a:gd name="T8" fmla="*/ 41 w 222"/>
                    <a:gd name="T9" fmla="*/ 52 h 230"/>
                    <a:gd name="T10" fmla="*/ 50 w 222"/>
                    <a:gd name="T11" fmla="*/ 37 h 230"/>
                    <a:gd name="T12" fmla="*/ 62 w 222"/>
                    <a:gd name="T13" fmla="*/ 24 h 230"/>
                    <a:gd name="T14" fmla="*/ 77 w 222"/>
                    <a:gd name="T15" fmla="*/ 13 h 230"/>
                    <a:gd name="T16" fmla="*/ 96 w 222"/>
                    <a:gd name="T17" fmla="*/ 5 h 230"/>
                    <a:gd name="T18" fmla="*/ 120 w 222"/>
                    <a:gd name="T19" fmla="*/ 0 h 230"/>
                    <a:gd name="T20" fmla="*/ 143 w 222"/>
                    <a:gd name="T21" fmla="*/ 0 h 230"/>
                    <a:gd name="T22" fmla="*/ 165 w 222"/>
                    <a:gd name="T23" fmla="*/ 7 h 230"/>
                    <a:gd name="T24" fmla="*/ 184 w 222"/>
                    <a:gd name="T25" fmla="*/ 16 h 230"/>
                    <a:gd name="T26" fmla="*/ 201 w 222"/>
                    <a:gd name="T27" fmla="*/ 31 h 230"/>
                    <a:gd name="T28" fmla="*/ 215 w 222"/>
                    <a:gd name="T29" fmla="*/ 51 h 230"/>
                    <a:gd name="T30" fmla="*/ 221 w 222"/>
                    <a:gd name="T31" fmla="*/ 73 h 230"/>
                    <a:gd name="T32" fmla="*/ 217 w 222"/>
                    <a:gd name="T33" fmla="*/ 72 h 230"/>
                    <a:gd name="T34" fmla="*/ 205 w 222"/>
                    <a:gd name="T35" fmla="*/ 64 h 230"/>
                    <a:gd name="T36" fmla="*/ 184 w 222"/>
                    <a:gd name="T37" fmla="*/ 58 h 230"/>
                    <a:gd name="T38" fmla="*/ 164 w 222"/>
                    <a:gd name="T39" fmla="*/ 57 h 230"/>
                    <a:gd name="T40" fmla="*/ 145 w 222"/>
                    <a:gd name="T41" fmla="*/ 63 h 230"/>
                    <a:gd name="T42" fmla="*/ 132 w 222"/>
                    <a:gd name="T43" fmla="*/ 73 h 230"/>
                    <a:gd name="T44" fmla="*/ 127 w 222"/>
                    <a:gd name="T45" fmla="*/ 85 h 230"/>
                    <a:gd name="T46" fmla="*/ 123 w 222"/>
                    <a:gd name="T47" fmla="*/ 102 h 230"/>
                    <a:gd name="T48" fmla="*/ 120 w 222"/>
                    <a:gd name="T49" fmla="*/ 124 h 230"/>
                    <a:gd name="T50" fmla="*/ 113 w 222"/>
                    <a:gd name="T51" fmla="*/ 147 h 230"/>
                    <a:gd name="T52" fmla="*/ 104 w 222"/>
                    <a:gd name="T53" fmla="*/ 168 h 230"/>
                    <a:gd name="T54" fmla="*/ 89 w 222"/>
                    <a:gd name="T55" fmla="*/ 190 h 230"/>
                    <a:gd name="T56" fmla="*/ 69 w 222"/>
                    <a:gd name="T57" fmla="*/ 207 h 230"/>
                    <a:gd name="T58" fmla="*/ 47 w 222"/>
                    <a:gd name="T59" fmla="*/ 219 h 230"/>
                    <a:gd name="T60" fmla="*/ 25 w 222"/>
                    <a:gd name="T61" fmla="*/ 226 h 230"/>
                    <a:gd name="T62" fmla="*/ 0 w 222"/>
                    <a:gd name="T63" fmla="*/ 229 h 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25" name="Oval 53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2075" tIns="46037" rIns="92075" bIns="46037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es-ES"/>
                </a:p>
              </p:txBody>
            </p:sp>
          </p:grpSp>
        </p:grpSp>
      </p:grpSp>
      <p:sp>
        <p:nvSpPr>
          <p:cNvPr id="3164" name="Rectangle 9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165" name="Rectangle 9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2D7E93C-192B-481C-A121-1901142ED2C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7A9BE-429F-4497-B519-AD01E818712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610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19938" y="228600"/>
            <a:ext cx="1871662" cy="60102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0188" y="228600"/>
            <a:ext cx="5467350" cy="60102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999FD-3CA2-4DFE-8963-4ED6C650879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146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CBDBD-CE08-4B27-A545-58B7B6C60C70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21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5216D-CFEC-41A2-AD48-3AEA3CFC408F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1853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0188" y="1524000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1300" y="1524000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A3D0B-B23D-41A8-80B4-E4CC897EBFA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75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03F9E9-6CBA-47B8-B1F5-64FFF8933B97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68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2C78C-F7D0-4DB6-939B-3C80418D84C9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869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6856C-E737-429C-949B-AD6CB2AAFE7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1665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2E656-CEF4-44D5-9A25-663DB787419A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9401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360EE6-3446-40EF-9013-9257EF698488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9415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1" name="Group 37"/>
          <p:cNvGrpSpPr>
            <a:grpSpLocks/>
          </p:cNvGrpSpPr>
          <p:nvPr/>
        </p:nvGrpSpPr>
        <p:grpSpPr bwMode="auto">
          <a:xfrm>
            <a:off x="0" y="-9525"/>
            <a:ext cx="1557338" cy="6878638"/>
            <a:chOff x="0" y="-6"/>
            <a:chExt cx="981" cy="4333"/>
          </a:xfrm>
        </p:grpSpPr>
        <p:sp>
          <p:nvSpPr>
            <p:cNvPr id="1026" name="Rectangle 2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s-ES"/>
            </a:p>
          </p:txBody>
        </p:sp>
        <p:sp>
          <p:nvSpPr>
            <p:cNvPr id="1028" name="Rectangle 4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s-ES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>
                <a:gd name="T0" fmla="*/ 264 w 265"/>
                <a:gd name="T1" fmla="*/ 52 h 392"/>
                <a:gd name="T2" fmla="*/ 264 w 265"/>
                <a:gd name="T3" fmla="*/ 194 h 392"/>
                <a:gd name="T4" fmla="*/ 256 w 265"/>
                <a:gd name="T5" fmla="*/ 188 h 392"/>
                <a:gd name="T6" fmla="*/ 236 w 265"/>
                <a:gd name="T7" fmla="*/ 188 h 392"/>
                <a:gd name="T8" fmla="*/ 221 w 265"/>
                <a:gd name="T9" fmla="*/ 194 h 392"/>
                <a:gd name="T10" fmla="*/ 205 w 265"/>
                <a:gd name="T11" fmla="*/ 209 h 392"/>
                <a:gd name="T12" fmla="*/ 162 w 265"/>
                <a:gd name="T13" fmla="*/ 261 h 392"/>
                <a:gd name="T14" fmla="*/ 66 w 265"/>
                <a:gd name="T15" fmla="*/ 366 h 392"/>
                <a:gd name="T16" fmla="*/ 45 w 265"/>
                <a:gd name="T17" fmla="*/ 391 h 392"/>
                <a:gd name="T18" fmla="*/ 0 w 265"/>
                <a:gd name="T19" fmla="*/ 391 h 392"/>
                <a:gd name="T20" fmla="*/ 178 w 265"/>
                <a:gd name="T21" fmla="*/ 190 h 392"/>
                <a:gd name="T22" fmla="*/ 218 w 265"/>
                <a:gd name="T23" fmla="*/ 138 h 392"/>
                <a:gd name="T24" fmla="*/ 233 w 265"/>
                <a:gd name="T25" fmla="*/ 111 h 392"/>
                <a:gd name="T26" fmla="*/ 246 w 265"/>
                <a:gd name="T27" fmla="*/ 84 h 392"/>
                <a:gd name="T28" fmla="*/ 256 w 265"/>
                <a:gd name="T29" fmla="*/ 39 h 392"/>
                <a:gd name="T30" fmla="*/ 264 w 265"/>
                <a:gd name="T31" fmla="*/ 0 h 392"/>
                <a:gd name="T32" fmla="*/ 264 w 265"/>
                <a:gd name="T33" fmla="*/ 117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>
                <a:gd name="T0" fmla="*/ 345 w 346"/>
                <a:gd name="T1" fmla="*/ 0 h 575"/>
                <a:gd name="T2" fmla="*/ 343 w 346"/>
                <a:gd name="T3" fmla="*/ 122 h 575"/>
                <a:gd name="T4" fmla="*/ 336 w 346"/>
                <a:gd name="T5" fmla="*/ 116 h 575"/>
                <a:gd name="T6" fmla="*/ 315 w 346"/>
                <a:gd name="T7" fmla="*/ 116 h 575"/>
                <a:gd name="T8" fmla="*/ 300 w 346"/>
                <a:gd name="T9" fmla="*/ 122 h 575"/>
                <a:gd name="T10" fmla="*/ 285 w 346"/>
                <a:gd name="T11" fmla="*/ 137 h 575"/>
                <a:gd name="T12" fmla="*/ 242 w 346"/>
                <a:gd name="T13" fmla="*/ 188 h 575"/>
                <a:gd name="T14" fmla="*/ 146 w 346"/>
                <a:gd name="T15" fmla="*/ 294 h 575"/>
                <a:gd name="T16" fmla="*/ 50 w 346"/>
                <a:gd name="T17" fmla="*/ 403 h 575"/>
                <a:gd name="T18" fmla="*/ 30 w 346"/>
                <a:gd name="T19" fmla="*/ 433 h 575"/>
                <a:gd name="T20" fmla="*/ 17 w 346"/>
                <a:gd name="T21" fmla="*/ 463 h 575"/>
                <a:gd name="T22" fmla="*/ 10 w 346"/>
                <a:gd name="T23" fmla="*/ 510 h 575"/>
                <a:gd name="T24" fmla="*/ 0 w 346"/>
                <a:gd name="T25" fmla="*/ 574 h 575"/>
                <a:gd name="T26" fmla="*/ 0 w 346"/>
                <a:gd name="T27" fmla="*/ 293 h 575"/>
                <a:gd name="T28" fmla="*/ 5 w 346"/>
                <a:gd name="T29" fmla="*/ 320 h 575"/>
                <a:gd name="T30" fmla="*/ 10 w 346"/>
                <a:gd name="T31" fmla="*/ 332 h 575"/>
                <a:gd name="T32" fmla="*/ 20 w 346"/>
                <a:gd name="T33" fmla="*/ 338 h 575"/>
                <a:gd name="T34" fmla="*/ 30 w 346"/>
                <a:gd name="T35" fmla="*/ 341 h 575"/>
                <a:gd name="T36" fmla="*/ 45 w 346"/>
                <a:gd name="T37" fmla="*/ 341 h 575"/>
                <a:gd name="T38" fmla="*/ 60 w 346"/>
                <a:gd name="T39" fmla="*/ 335 h 575"/>
                <a:gd name="T40" fmla="*/ 257 w 346"/>
                <a:gd name="T41" fmla="*/ 117 h 575"/>
                <a:gd name="T42" fmla="*/ 298 w 346"/>
                <a:gd name="T43" fmla="*/ 66 h 575"/>
                <a:gd name="T44" fmla="*/ 313 w 346"/>
                <a:gd name="T45" fmla="*/ 39 h 575"/>
                <a:gd name="T46" fmla="*/ 326 w 346"/>
                <a:gd name="T47" fmla="*/ 12 h 575"/>
                <a:gd name="T48" fmla="*/ 329 w 346"/>
                <a:gd name="T49" fmla="*/ 0 h 575"/>
                <a:gd name="T50" fmla="*/ 345 w 346"/>
                <a:gd name="T51" fmla="*/ 3 h 575"/>
                <a:gd name="T52" fmla="*/ 343 w 346"/>
                <a:gd name="T53" fmla="*/ 45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s-ES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7" rIns="92075" bIns="46037" anchor="ctr"/>
            <a:lstStyle/>
            <a:p>
              <a:pPr eaLnBrk="0" hangingPunct="0">
                <a:spcBef>
                  <a:spcPct val="50000"/>
                </a:spcBef>
              </a:pPr>
              <a:endParaRPr kumimoji="1" lang="es-E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>
                <a:gd name="T0" fmla="*/ 343 w 344"/>
                <a:gd name="T1" fmla="*/ 52 h 645"/>
                <a:gd name="T2" fmla="*/ 343 w 344"/>
                <a:gd name="T3" fmla="*/ 194 h 645"/>
                <a:gd name="T4" fmla="*/ 335 w 344"/>
                <a:gd name="T5" fmla="*/ 188 h 645"/>
                <a:gd name="T6" fmla="*/ 315 w 344"/>
                <a:gd name="T7" fmla="*/ 188 h 645"/>
                <a:gd name="T8" fmla="*/ 300 w 344"/>
                <a:gd name="T9" fmla="*/ 194 h 645"/>
                <a:gd name="T10" fmla="*/ 284 w 344"/>
                <a:gd name="T11" fmla="*/ 209 h 645"/>
                <a:gd name="T12" fmla="*/ 242 w 344"/>
                <a:gd name="T13" fmla="*/ 260 h 645"/>
                <a:gd name="T14" fmla="*/ 146 w 344"/>
                <a:gd name="T15" fmla="*/ 365 h 645"/>
                <a:gd name="T16" fmla="*/ 50 w 344"/>
                <a:gd name="T17" fmla="*/ 473 h 645"/>
                <a:gd name="T18" fmla="*/ 30 w 344"/>
                <a:gd name="T19" fmla="*/ 504 h 645"/>
                <a:gd name="T20" fmla="*/ 17 w 344"/>
                <a:gd name="T21" fmla="*/ 534 h 645"/>
                <a:gd name="T22" fmla="*/ 10 w 344"/>
                <a:gd name="T23" fmla="*/ 580 h 645"/>
                <a:gd name="T24" fmla="*/ 0 w 344"/>
                <a:gd name="T25" fmla="*/ 644 h 645"/>
                <a:gd name="T26" fmla="*/ 0 w 344"/>
                <a:gd name="T27" fmla="*/ 364 h 645"/>
                <a:gd name="T28" fmla="*/ 5 w 344"/>
                <a:gd name="T29" fmla="*/ 391 h 645"/>
                <a:gd name="T30" fmla="*/ 10 w 344"/>
                <a:gd name="T31" fmla="*/ 403 h 645"/>
                <a:gd name="T32" fmla="*/ 20 w 344"/>
                <a:gd name="T33" fmla="*/ 409 h 645"/>
                <a:gd name="T34" fmla="*/ 30 w 344"/>
                <a:gd name="T35" fmla="*/ 412 h 645"/>
                <a:gd name="T36" fmla="*/ 45 w 344"/>
                <a:gd name="T37" fmla="*/ 412 h 645"/>
                <a:gd name="T38" fmla="*/ 60 w 344"/>
                <a:gd name="T39" fmla="*/ 406 h 645"/>
                <a:gd name="T40" fmla="*/ 257 w 344"/>
                <a:gd name="T41" fmla="*/ 189 h 645"/>
                <a:gd name="T42" fmla="*/ 297 w 344"/>
                <a:gd name="T43" fmla="*/ 138 h 645"/>
                <a:gd name="T44" fmla="*/ 312 w 344"/>
                <a:gd name="T45" fmla="*/ 111 h 645"/>
                <a:gd name="T46" fmla="*/ 325 w 344"/>
                <a:gd name="T47" fmla="*/ 84 h 645"/>
                <a:gd name="T48" fmla="*/ 335 w 344"/>
                <a:gd name="T49" fmla="*/ 39 h 645"/>
                <a:gd name="T50" fmla="*/ 343 w 344"/>
                <a:gd name="T51" fmla="*/ 0 h 645"/>
                <a:gd name="T52" fmla="*/ 343 w 344"/>
                <a:gd name="T53" fmla="*/ 117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>
                <a:gd name="T0" fmla="*/ 343 w 344"/>
                <a:gd name="T1" fmla="*/ 52 h 647"/>
                <a:gd name="T2" fmla="*/ 343 w 344"/>
                <a:gd name="T3" fmla="*/ 194 h 647"/>
                <a:gd name="T4" fmla="*/ 335 w 344"/>
                <a:gd name="T5" fmla="*/ 188 h 647"/>
                <a:gd name="T6" fmla="*/ 315 w 344"/>
                <a:gd name="T7" fmla="*/ 188 h 647"/>
                <a:gd name="T8" fmla="*/ 300 w 344"/>
                <a:gd name="T9" fmla="*/ 194 h 647"/>
                <a:gd name="T10" fmla="*/ 284 w 344"/>
                <a:gd name="T11" fmla="*/ 209 h 647"/>
                <a:gd name="T12" fmla="*/ 242 w 344"/>
                <a:gd name="T13" fmla="*/ 261 h 647"/>
                <a:gd name="T14" fmla="*/ 146 w 344"/>
                <a:gd name="T15" fmla="*/ 366 h 647"/>
                <a:gd name="T16" fmla="*/ 50 w 344"/>
                <a:gd name="T17" fmla="*/ 475 h 647"/>
                <a:gd name="T18" fmla="*/ 30 w 344"/>
                <a:gd name="T19" fmla="*/ 505 h 647"/>
                <a:gd name="T20" fmla="*/ 17 w 344"/>
                <a:gd name="T21" fmla="*/ 535 h 647"/>
                <a:gd name="T22" fmla="*/ 10 w 344"/>
                <a:gd name="T23" fmla="*/ 582 h 647"/>
                <a:gd name="T24" fmla="*/ 0 w 344"/>
                <a:gd name="T25" fmla="*/ 646 h 647"/>
                <a:gd name="T26" fmla="*/ 0 w 344"/>
                <a:gd name="T27" fmla="*/ 365 h 647"/>
                <a:gd name="T28" fmla="*/ 5 w 344"/>
                <a:gd name="T29" fmla="*/ 392 h 647"/>
                <a:gd name="T30" fmla="*/ 10 w 344"/>
                <a:gd name="T31" fmla="*/ 404 h 647"/>
                <a:gd name="T32" fmla="*/ 20 w 344"/>
                <a:gd name="T33" fmla="*/ 410 h 647"/>
                <a:gd name="T34" fmla="*/ 30 w 344"/>
                <a:gd name="T35" fmla="*/ 413 h 647"/>
                <a:gd name="T36" fmla="*/ 45 w 344"/>
                <a:gd name="T37" fmla="*/ 413 h 647"/>
                <a:gd name="T38" fmla="*/ 60 w 344"/>
                <a:gd name="T39" fmla="*/ 407 h 647"/>
                <a:gd name="T40" fmla="*/ 257 w 344"/>
                <a:gd name="T41" fmla="*/ 190 h 647"/>
                <a:gd name="T42" fmla="*/ 297 w 344"/>
                <a:gd name="T43" fmla="*/ 138 h 647"/>
                <a:gd name="T44" fmla="*/ 312 w 344"/>
                <a:gd name="T45" fmla="*/ 111 h 647"/>
                <a:gd name="T46" fmla="*/ 325 w 344"/>
                <a:gd name="T47" fmla="*/ 84 h 647"/>
                <a:gd name="T48" fmla="*/ 335 w 344"/>
                <a:gd name="T49" fmla="*/ 39 h 647"/>
                <a:gd name="T50" fmla="*/ 343 w 344"/>
                <a:gd name="T51" fmla="*/ 0 h 647"/>
                <a:gd name="T52" fmla="*/ 343 w 344"/>
                <a:gd name="T53" fmla="*/ 117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>
                <a:gd name="T0" fmla="*/ 345 w 349"/>
                <a:gd name="T1" fmla="*/ 52 h 149"/>
                <a:gd name="T2" fmla="*/ 348 w 349"/>
                <a:gd name="T3" fmla="*/ 144 h 149"/>
                <a:gd name="T4" fmla="*/ 0 w 349"/>
                <a:gd name="T5" fmla="*/ 148 h 149"/>
                <a:gd name="T6" fmla="*/ 299 w 349"/>
                <a:gd name="T7" fmla="*/ 143 h 149"/>
                <a:gd name="T8" fmla="*/ 315 w 349"/>
                <a:gd name="T9" fmla="*/ 111 h 149"/>
                <a:gd name="T10" fmla="*/ 328 w 349"/>
                <a:gd name="T11" fmla="*/ 84 h 149"/>
                <a:gd name="T12" fmla="*/ 338 w 349"/>
                <a:gd name="T13" fmla="*/ 39 h 149"/>
                <a:gd name="T14" fmla="*/ 345 w 349"/>
                <a:gd name="T15" fmla="*/ 0 h 149"/>
                <a:gd name="T16" fmla="*/ 345 w 349"/>
                <a:gd name="T17" fmla="*/ 11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>
                <a:gd name="T0" fmla="*/ 345 w 346"/>
                <a:gd name="T1" fmla="*/ 0 h 574"/>
                <a:gd name="T2" fmla="*/ 343 w 346"/>
                <a:gd name="T3" fmla="*/ 122 h 574"/>
                <a:gd name="T4" fmla="*/ 336 w 346"/>
                <a:gd name="T5" fmla="*/ 116 h 574"/>
                <a:gd name="T6" fmla="*/ 315 w 346"/>
                <a:gd name="T7" fmla="*/ 116 h 574"/>
                <a:gd name="T8" fmla="*/ 300 w 346"/>
                <a:gd name="T9" fmla="*/ 122 h 574"/>
                <a:gd name="T10" fmla="*/ 285 w 346"/>
                <a:gd name="T11" fmla="*/ 137 h 574"/>
                <a:gd name="T12" fmla="*/ 242 w 346"/>
                <a:gd name="T13" fmla="*/ 188 h 574"/>
                <a:gd name="T14" fmla="*/ 146 w 346"/>
                <a:gd name="T15" fmla="*/ 294 h 574"/>
                <a:gd name="T16" fmla="*/ 50 w 346"/>
                <a:gd name="T17" fmla="*/ 402 h 574"/>
                <a:gd name="T18" fmla="*/ 30 w 346"/>
                <a:gd name="T19" fmla="*/ 432 h 574"/>
                <a:gd name="T20" fmla="*/ 17 w 346"/>
                <a:gd name="T21" fmla="*/ 462 h 574"/>
                <a:gd name="T22" fmla="*/ 10 w 346"/>
                <a:gd name="T23" fmla="*/ 509 h 574"/>
                <a:gd name="T24" fmla="*/ 0 w 346"/>
                <a:gd name="T25" fmla="*/ 573 h 574"/>
                <a:gd name="T26" fmla="*/ 0 w 346"/>
                <a:gd name="T27" fmla="*/ 292 h 574"/>
                <a:gd name="T28" fmla="*/ 5 w 346"/>
                <a:gd name="T29" fmla="*/ 319 h 574"/>
                <a:gd name="T30" fmla="*/ 10 w 346"/>
                <a:gd name="T31" fmla="*/ 331 h 574"/>
                <a:gd name="T32" fmla="*/ 20 w 346"/>
                <a:gd name="T33" fmla="*/ 337 h 574"/>
                <a:gd name="T34" fmla="*/ 30 w 346"/>
                <a:gd name="T35" fmla="*/ 340 h 574"/>
                <a:gd name="T36" fmla="*/ 45 w 346"/>
                <a:gd name="T37" fmla="*/ 340 h 574"/>
                <a:gd name="T38" fmla="*/ 60 w 346"/>
                <a:gd name="T39" fmla="*/ 334 h 574"/>
                <a:gd name="T40" fmla="*/ 257 w 346"/>
                <a:gd name="T41" fmla="*/ 117 h 574"/>
                <a:gd name="T42" fmla="*/ 298 w 346"/>
                <a:gd name="T43" fmla="*/ 66 h 574"/>
                <a:gd name="T44" fmla="*/ 313 w 346"/>
                <a:gd name="T45" fmla="*/ 39 h 574"/>
                <a:gd name="T46" fmla="*/ 326 w 346"/>
                <a:gd name="T47" fmla="*/ 12 h 574"/>
                <a:gd name="T48" fmla="*/ 329 w 346"/>
                <a:gd name="T49" fmla="*/ 0 h 574"/>
                <a:gd name="T50" fmla="*/ 345 w 346"/>
                <a:gd name="T51" fmla="*/ 3 h 574"/>
                <a:gd name="T52" fmla="*/ 343 w 346"/>
                <a:gd name="T53" fmla="*/ 45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>
                <a:gd name="T0" fmla="*/ 153 w 154"/>
                <a:gd name="T1" fmla="*/ 3 h 294"/>
                <a:gd name="T2" fmla="*/ 50 w 154"/>
                <a:gd name="T3" fmla="*/ 122 h 294"/>
                <a:gd name="T4" fmla="*/ 30 w 154"/>
                <a:gd name="T5" fmla="*/ 152 h 294"/>
                <a:gd name="T6" fmla="*/ 17 w 154"/>
                <a:gd name="T7" fmla="*/ 182 h 294"/>
                <a:gd name="T8" fmla="*/ 10 w 154"/>
                <a:gd name="T9" fmla="*/ 229 h 294"/>
                <a:gd name="T10" fmla="*/ 0 w 154"/>
                <a:gd name="T11" fmla="*/ 293 h 294"/>
                <a:gd name="T12" fmla="*/ 0 w 154"/>
                <a:gd name="T13" fmla="*/ 12 h 294"/>
                <a:gd name="T14" fmla="*/ 5 w 154"/>
                <a:gd name="T15" fmla="*/ 39 h 294"/>
                <a:gd name="T16" fmla="*/ 10 w 154"/>
                <a:gd name="T17" fmla="*/ 51 h 294"/>
                <a:gd name="T18" fmla="*/ 20 w 154"/>
                <a:gd name="T19" fmla="*/ 57 h 294"/>
                <a:gd name="T20" fmla="*/ 30 w 154"/>
                <a:gd name="T21" fmla="*/ 60 h 294"/>
                <a:gd name="T22" fmla="*/ 45 w 154"/>
                <a:gd name="T23" fmla="*/ 60 h 294"/>
                <a:gd name="T24" fmla="*/ 60 w 154"/>
                <a:gd name="T25" fmla="*/ 54 h 294"/>
                <a:gd name="T26" fmla="*/ 110 w 154"/>
                <a:gd name="T27" fmla="*/ 0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>
                <a:gd name="T0" fmla="*/ 343 w 344"/>
                <a:gd name="T1" fmla="*/ 52 h 646"/>
                <a:gd name="T2" fmla="*/ 343 w 344"/>
                <a:gd name="T3" fmla="*/ 194 h 646"/>
                <a:gd name="T4" fmla="*/ 335 w 344"/>
                <a:gd name="T5" fmla="*/ 188 h 646"/>
                <a:gd name="T6" fmla="*/ 315 w 344"/>
                <a:gd name="T7" fmla="*/ 188 h 646"/>
                <a:gd name="T8" fmla="*/ 300 w 344"/>
                <a:gd name="T9" fmla="*/ 194 h 646"/>
                <a:gd name="T10" fmla="*/ 284 w 344"/>
                <a:gd name="T11" fmla="*/ 209 h 646"/>
                <a:gd name="T12" fmla="*/ 242 w 344"/>
                <a:gd name="T13" fmla="*/ 260 h 646"/>
                <a:gd name="T14" fmla="*/ 146 w 344"/>
                <a:gd name="T15" fmla="*/ 366 h 646"/>
                <a:gd name="T16" fmla="*/ 50 w 344"/>
                <a:gd name="T17" fmla="*/ 474 h 646"/>
                <a:gd name="T18" fmla="*/ 30 w 344"/>
                <a:gd name="T19" fmla="*/ 504 h 646"/>
                <a:gd name="T20" fmla="*/ 17 w 344"/>
                <a:gd name="T21" fmla="*/ 534 h 646"/>
                <a:gd name="T22" fmla="*/ 10 w 344"/>
                <a:gd name="T23" fmla="*/ 581 h 646"/>
                <a:gd name="T24" fmla="*/ 0 w 344"/>
                <a:gd name="T25" fmla="*/ 645 h 646"/>
                <a:gd name="T26" fmla="*/ 0 w 344"/>
                <a:gd name="T27" fmla="*/ 364 h 646"/>
                <a:gd name="T28" fmla="*/ 5 w 344"/>
                <a:gd name="T29" fmla="*/ 391 h 646"/>
                <a:gd name="T30" fmla="*/ 10 w 344"/>
                <a:gd name="T31" fmla="*/ 403 h 646"/>
                <a:gd name="T32" fmla="*/ 20 w 344"/>
                <a:gd name="T33" fmla="*/ 409 h 646"/>
                <a:gd name="T34" fmla="*/ 30 w 344"/>
                <a:gd name="T35" fmla="*/ 412 h 646"/>
                <a:gd name="T36" fmla="*/ 45 w 344"/>
                <a:gd name="T37" fmla="*/ 412 h 646"/>
                <a:gd name="T38" fmla="*/ 60 w 344"/>
                <a:gd name="T39" fmla="*/ 406 h 646"/>
                <a:gd name="T40" fmla="*/ 257 w 344"/>
                <a:gd name="T41" fmla="*/ 189 h 646"/>
                <a:gd name="T42" fmla="*/ 297 w 344"/>
                <a:gd name="T43" fmla="*/ 138 h 646"/>
                <a:gd name="T44" fmla="*/ 312 w 344"/>
                <a:gd name="T45" fmla="*/ 111 h 646"/>
                <a:gd name="T46" fmla="*/ 325 w 344"/>
                <a:gd name="T47" fmla="*/ 84 h 646"/>
                <a:gd name="T48" fmla="*/ 335 w 344"/>
                <a:gd name="T49" fmla="*/ 39 h 646"/>
                <a:gd name="T50" fmla="*/ 343 w 344"/>
                <a:gd name="T51" fmla="*/ 0 h 646"/>
                <a:gd name="T52" fmla="*/ 343 w 344"/>
                <a:gd name="T53" fmla="*/ 117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5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8" y="228600"/>
            <a:ext cx="74914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8" y="1524000"/>
            <a:ext cx="7491412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los estilos de textos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324600"/>
            <a:ext cx="14097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62" name="Rectangle 3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3246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63" name="Rectangle 3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83208A4-00FF-49CA-9F96-3C286FA6B930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_tradnl" dirty="0" smtClean="0"/>
              <a:t>La presencia griega en nuestras lenguas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6506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Helenismos:</a:t>
            </a:r>
            <a:r>
              <a:rPr lang="es-ES_tradnl" b="0" dirty="0" smtClean="0"/>
              <a:t> palabras de </a:t>
            </a:r>
            <a:r>
              <a:rPr lang="es-ES_tradnl" dirty="0" smtClean="0"/>
              <a:t>etimología</a:t>
            </a:r>
            <a:r>
              <a:rPr lang="es-ES_tradnl" b="0" dirty="0" smtClean="0"/>
              <a:t> griega.</a:t>
            </a:r>
          </a:p>
          <a:p>
            <a:pPr lvl="1"/>
            <a:r>
              <a:rPr lang="es-ES_tradnl" b="0" dirty="0" smtClean="0"/>
              <a:t>Existen numerosos</a:t>
            </a:r>
          </a:p>
          <a:p>
            <a:pPr lvl="2"/>
            <a:r>
              <a:rPr lang="es-ES_tradnl" b="0" dirty="0" smtClean="0"/>
              <a:t>Físico, </a:t>
            </a:r>
            <a:r>
              <a:rPr lang="es-ES_tradnl" b="0" i="1" dirty="0" smtClean="0"/>
              <a:t>cosmética, caos, catástrofe</a:t>
            </a:r>
          </a:p>
          <a:p>
            <a:r>
              <a:rPr lang="es-ES_tradnl" b="0" dirty="0" smtClean="0"/>
              <a:t>Numerosos helenismos en ámbitos técnico  científico</a:t>
            </a:r>
          </a:p>
          <a:p>
            <a:pPr lvl="1"/>
            <a:r>
              <a:rPr lang="es-ES_tradnl" b="0" dirty="0" smtClean="0"/>
              <a:t>Necesidad de nombrar nuevos instrumentos y descubrimientos</a:t>
            </a:r>
          </a:p>
          <a:p>
            <a:pPr lvl="1"/>
            <a:r>
              <a:rPr lang="es-ES_tradnl" b="0" dirty="0" smtClean="0"/>
              <a:t>Son los </a:t>
            </a:r>
            <a:r>
              <a:rPr lang="es-ES_tradnl" dirty="0" smtClean="0"/>
              <a:t>neologismos</a:t>
            </a:r>
            <a:endParaRPr lang="es-ES_tradnl" b="0" dirty="0"/>
          </a:p>
        </p:txBody>
      </p:sp>
    </p:spTree>
    <p:extLst>
      <p:ext uri="{BB962C8B-B14F-4D97-AF65-F5344CB8AC3E}">
        <p14:creationId xmlns:p14="http://schemas.microsoft.com/office/powerpoint/2010/main" val="2600190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0" dirty="0" smtClean="0"/>
              <a:t>Neologismos: </a:t>
            </a:r>
          </a:p>
          <a:p>
            <a:pPr lvl="1"/>
            <a:r>
              <a:rPr lang="es-ES_tradnl" b="0" dirty="0" smtClean="0"/>
              <a:t>Presentes  en las distintas lenguas</a:t>
            </a:r>
          </a:p>
          <a:p>
            <a:pPr lvl="1"/>
            <a:r>
              <a:rPr lang="es-ES_tradnl" b="0" dirty="0" smtClean="0"/>
              <a:t>Integrados en el habla común</a:t>
            </a:r>
          </a:p>
          <a:p>
            <a:pPr lvl="1"/>
            <a:r>
              <a:rPr lang="es-ES_tradnl" b="0" dirty="0" smtClean="0"/>
              <a:t>Átomo, telégrafo, teléfono, psiquiatría, dermatólogo.</a:t>
            </a:r>
          </a:p>
          <a:p>
            <a:r>
              <a:rPr lang="es-ES_tradnl" b="0" dirty="0" smtClean="0"/>
              <a:t>Se pueden seguir creando a partir de los étimos: raíces con las que se crea otras palabras</a:t>
            </a:r>
          </a:p>
        </p:txBody>
      </p:sp>
    </p:spTree>
    <p:extLst>
      <p:ext uri="{BB962C8B-B14F-4D97-AF65-F5344CB8AC3E}">
        <p14:creationId xmlns:p14="http://schemas.microsoft.com/office/powerpoint/2010/main" val="3985439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Ejercicios: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9</a:t>
            </a:r>
          </a:p>
          <a:p>
            <a:r>
              <a:rPr lang="es-ES_tradnl" dirty="0" smtClean="0"/>
              <a:t>12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50499123"/>
      </p:ext>
    </p:extLst>
  </p:cSld>
  <p:clrMapOvr>
    <a:masterClrMapping/>
  </p:clrMapOvr>
</p:sld>
</file>

<file path=ppt/theme/theme1.xml><?xml version="1.0" encoding="utf-8"?>
<a:theme xmlns:a="http://schemas.openxmlformats.org/drawingml/2006/main" name="MS_PPTProjStatus">
  <a:themeElements>
    <a:clrScheme name="MS_PPTProjStatus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MS_PPTProjStatu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S_PPTProjStatu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rojStatu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PPTProjStatu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7B60186-8F8D-42D2-93D9-5DFC0D02C94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MS_PPTProjStatus</Template>
  <TotalTime>22</TotalTime>
  <Words>82</Words>
  <Application>Microsoft Office PowerPoint</Application>
  <PresentationFormat>Presentación en pantalla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MS_PPTProjStatus</vt:lpstr>
      <vt:lpstr>La presencia griega en nuestras lenguas</vt:lpstr>
      <vt:lpstr>Presentación de PowerPoint</vt:lpstr>
      <vt:lpstr>Presentación de PowerPoint</vt:lpstr>
      <vt:lpstr>Ejercicios: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presencia griega en nuestras lenguas</dc:title>
  <dc:creator>Maria</dc:creator>
  <cp:lastModifiedBy>Maria</cp:lastModifiedBy>
  <cp:revision>3</cp:revision>
  <dcterms:created xsi:type="dcterms:W3CDTF">2018-05-16T11:22:23Z</dcterms:created>
  <dcterms:modified xsi:type="dcterms:W3CDTF">2018-05-16T11:45:01Z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TC062070743082</vt:lpwstr>
  </property>
</Properties>
</file>