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773D789-C85C-4F03-B08D-B15F07CF5E13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E73FA79-9C14-4BB5-9EF3-69B584954453}" type="slidenum">
              <a:rPr lang="es-ES_tradnl" smtClean="0"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Los latinos: un pueblo de campesinos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953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Latinos primitivos: pastoreo y agricultura.</a:t>
            </a:r>
          </a:p>
          <a:p>
            <a:r>
              <a:rPr lang="es-ES_tradnl" dirty="0" smtClean="0"/>
              <a:t>Fundaron roma en el centro-oeste</a:t>
            </a:r>
          </a:p>
          <a:p>
            <a:r>
              <a:rPr lang="es-ES_tradnl" dirty="0" smtClean="0"/>
              <a:t>Región: Lacio.</a:t>
            </a:r>
          </a:p>
          <a:p>
            <a:r>
              <a:rPr lang="es-ES_tradnl" dirty="0" smtClean="0"/>
              <a:t>S. VIII a.C. </a:t>
            </a:r>
          </a:p>
          <a:p>
            <a:r>
              <a:rPr lang="es-ES_tradnl" dirty="0" smtClean="0"/>
              <a:t>Tribus latinas viven dispersas.</a:t>
            </a:r>
          </a:p>
          <a:p>
            <a:r>
              <a:rPr lang="es-ES_tradnl" dirty="0" smtClean="0"/>
              <a:t>Amenazados por otros pueblos (sabinos y etruscos)</a:t>
            </a:r>
          </a:p>
          <a:p>
            <a:r>
              <a:rPr lang="es-ES_tradnl" dirty="0" smtClean="0"/>
              <a:t>Se unen en una confederación</a:t>
            </a:r>
          </a:p>
          <a:p>
            <a:r>
              <a:rPr lang="es-ES_tradnl" dirty="0" smtClean="0"/>
              <a:t>Se refugian en las siete colinas=delimitan Roma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3209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Núcleo: asentamiento en la colina del Palatino</a:t>
            </a:r>
          </a:p>
          <a:p>
            <a:r>
              <a:rPr lang="es-ES_tradnl" dirty="0" smtClean="0"/>
              <a:t> fundación: 753 a. C.</a:t>
            </a:r>
          </a:p>
          <a:p>
            <a:r>
              <a:rPr lang="es-ES_tradnl" dirty="0" smtClean="0"/>
              <a:t>Posición estratégica</a:t>
            </a:r>
          </a:p>
          <a:p>
            <a:pPr lvl="1"/>
            <a:r>
              <a:rPr lang="es-ES_tradnl" dirty="0" smtClean="0"/>
              <a:t>Cerca del mar</a:t>
            </a:r>
          </a:p>
          <a:p>
            <a:pPr lvl="1"/>
            <a:r>
              <a:rPr lang="es-ES_tradnl" dirty="0" smtClean="0"/>
              <a:t>Entre dos civilizaciones</a:t>
            </a:r>
          </a:p>
          <a:p>
            <a:pPr lvl="2"/>
            <a:r>
              <a:rPr lang="es-ES_tradnl" dirty="0" smtClean="0"/>
              <a:t>Etruscos al norte</a:t>
            </a:r>
          </a:p>
          <a:p>
            <a:pPr lvl="2"/>
            <a:r>
              <a:rPr lang="es-ES_tradnl" dirty="0" smtClean="0"/>
              <a:t>Colonias griegas de la Magna Grecia al sur</a:t>
            </a:r>
            <a:endParaRPr lang="es-ES_tradnl" dirty="0"/>
          </a:p>
          <a:p>
            <a:pPr lvl="2"/>
            <a:r>
              <a:rPr lang="es-ES_tradnl" dirty="0" smtClean="0"/>
              <a:t>Las dos: gran influencia</a:t>
            </a:r>
          </a:p>
        </p:txBody>
      </p:sp>
    </p:spTree>
    <p:extLst>
      <p:ext uri="{BB962C8B-B14F-4D97-AF65-F5344CB8AC3E}">
        <p14:creationId xmlns:p14="http://schemas.microsoft.com/office/powerpoint/2010/main" val="403296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0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72</a:t>
            </a:r>
          </a:p>
          <a:p>
            <a:r>
              <a:rPr lang="es-ES_tradnl" dirty="0" smtClean="0"/>
              <a:t>Lee El enigma etrusco y haz el ejercicio 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10881581"/>
      </p:ext>
    </p:extLst>
  </p:cSld>
  <p:clrMapOvr>
    <a:masterClrMapping/>
  </p:clrMapOvr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57</TotalTime>
  <Words>110</Words>
  <Application>Microsoft Office PowerPoint</Application>
  <PresentationFormat>Presentación en pantalla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Paja</vt:lpstr>
      <vt:lpstr>Los latinos: un pueblo de campesinos</vt:lpstr>
      <vt:lpstr>Presentación de PowerPoint</vt:lpstr>
      <vt:lpstr>Presentación de PowerPoint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latinos: un pueblo de campesinos</dc:title>
  <dc:creator>Maria</dc:creator>
  <cp:lastModifiedBy>Maria</cp:lastModifiedBy>
  <cp:revision>5</cp:revision>
  <dcterms:created xsi:type="dcterms:W3CDTF">2018-01-12T18:53:13Z</dcterms:created>
  <dcterms:modified xsi:type="dcterms:W3CDTF">2018-03-15T23:18:26Z</dcterms:modified>
</cp:coreProperties>
</file>