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October 02,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October 02,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October 02,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October 02,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October 02,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October 02,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October 02,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October 02,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October 02,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October 02,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October 02,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October 02,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La herencia de los romanos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4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Alcantarillado </a:t>
            </a:r>
            <a:endParaRPr lang="es-ES_tradnl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3744416" cy="4104456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smtClean="0"/>
              <a:t>Murallas</a:t>
            </a:r>
            <a:endParaRPr lang="es-ES_tradnl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3" y="2276872"/>
            <a:ext cx="3932237" cy="4104456"/>
          </a:xfrm>
        </p:spPr>
      </p:pic>
    </p:spTree>
    <p:extLst>
      <p:ext uri="{BB962C8B-B14F-4D97-AF65-F5344CB8AC3E}">
        <p14:creationId xmlns:p14="http://schemas.microsoft.com/office/powerpoint/2010/main" val="2687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Principios del derecho romano</a:t>
            </a:r>
            <a:endParaRPr lang="es-ES_tradnl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6940"/>
            <a:ext cx="8229600" cy="4323320"/>
          </a:xfrm>
        </p:spPr>
      </p:pic>
    </p:spTree>
    <p:extLst>
      <p:ext uri="{BB962C8B-B14F-4D97-AF65-F5344CB8AC3E}">
        <p14:creationId xmlns:p14="http://schemas.microsoft.com/office/powerpoint/2010/main" val="29631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Instituciones políticas</a:t>
            </a:r>
            <a:endParaRPr lang="es-ES_tradnl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76063"/>
            <a:ext cx="5715000" cy="3210674"/>
          </a:xfrm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_tradnl" dirty="0" smtClean="0"/>
              <a:t>Como el Senado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802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Latín y su evolución a las lenguas romances</a:t>
            </a:r>
            <a:endParaRPr lang="es-ES_tradnl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038600" cy="4608512"/>
          </a:xfrm>
        </p:spPr>
      </p:pic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5"/>
            <a:ext cx="4038600" cy="4536504"/>
          </a:xfrm>
        </p:spPr>
      </p:pic>
    </p:spTree>
    <p:extLst>
      <p:ext uri="{BB962C8B-B14F-4D97-AF65-F5344CB8AC3E}">
        <p14:creationId xmlns:p14="http://schemas.microsoft.com/office/powerpoint/2010/main" val="40931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a_vida_de_Brian_-_Qu_han_hecho_los_romanos_por_n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Historia de Roma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_tradnl" dirty="0" smtClean="0"/>
              <a:t>Fundación de Roma: S. VIII a. 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dirty="0"/>
              <a:t> </a:t>
            </a:r>
            <a:r>
              <a:rPr lang="es-ES_tradnl" dirty="0" smtClean="0"/>
              <a:t>Extendió su poder por Europa y Mediterráneo.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dirty="0" smtClean="0"/>
              <a:t>S. II: conquistaron Grecia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dirty="0" smtClean="0"/>
              <a:t>S. V d. C: caída del imperio por ataques de pueblos germánicos.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3059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                     Influencia</a:t>
            </a:r>
            <a:endParaRPr lang="es-ES_tradnl" dirty="0"/>
          </a:p>
        </p:txBody>
      </p:sp>
      <p:pic>
        <p:nvPicPr>
          <p:cNvPr id="10" name="9 Marcador de posición de image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866900"/>
            <a:ext cx="4572000" cy="3429000"/>
          </a:xfrm>
        </p:spPr>
      </p:pic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Transmisores de la cultura griega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645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solidFill>
                  <a:schemeClr val="tx1"/>
                </a:solidFill>
              </a:rPr>
              <a:t>Fundaron ciudades </a:t>
            </a: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1890712"/>
            <a:ext cx="5657850" cy="4295775"/>
          </a:xfrm>
        </p:spPr>
      </p:pic>
    </p:spTree>
    <p:extLst>
      <p:ext uri="{BB962C8B-B14F-4D97-AF65-F5344CB8AC3E}">
        <p14:creationId xmlns:p14="http://schemas.microsoft.com/office/powerpoint/2010/main" val="35069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solidFill>
                  <a:schemeClr val="tx1"/>
                </a:solidFill>
              </a:rPr>
              <a:t>Dotaron a las ciudades de 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Construcciones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infraestructuras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015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Ejemplos </a:t>
            </a:r>
            <a:endParaRPr lang="es-ES_tradn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Calzadas</a:t>
            </a: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1"/>
            <a:ext cx="3932238" cy="4176464"/>
          </a:xfrm>
        </p:spPr>
      </p:pic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Puentes</a:t>
            </a: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3" y="2420888"/>
            <a:ext cx="3932237" cy="4032448"/>
          </a:xfrm>
        </p:spPr>
      </p:pic>
    </p:spTree>
    <p:extLst>
      <p:ext uri="{BB962C8B-B14F-4D97-AF65-F5344CB8AC3E}">
        <p14:creationId xmlns:p14="http://schemas.microsoft.com/office/powerpoint/2010/main" val="40730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acueductos</a:t>
            </a: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3932238" cy="4032448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smtClean="0"/>
              <a:t>Foros </a:t>
            </a:r>
            <a:endParaRPr lang="es-ES_tradnl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3960440" cy="3968800"/>
          </a:xfrm>
        </p:spPr>
      </p:pic>
    </p:spTree>
    <p:extLst>
      <p:ext uri="{BB962C8B-B14F-4D97-AF65-F5344CB8AC3E}">
        <p14:creationId xmlns:p14="http://schemas.microsoft.com/office/powerpoint/2010/main" val="7165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Teatros </a:t>
            </a: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8"/>
            <a:ext cx="3932238" cy="4104456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 Termas</a:t>
            </a: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3" y="2420888"/>
            <a:ext cx="3932237" cy="4032448"/>
          </a:xfrm>
        </p:spPr>
      </p:pic>
    </p:spTree>
    <p:extLst>
      <p:ext uri="{BB962C8B-B14F-4D97-AF65-F5344CB8AC3E}">
        <p14:creationId xmlns:p14="http://schemas.microsoft.com/office/powerpoint/2010/main" val="35690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499</TotalTime>
  <Words>93</Words>
  <Application>Microsoft Office PowerPoint</Application>
  <PresentationFormat>Presentación en pantalla (4:3)</PresentationFormat>
  <Paragraphs>28</Paragraphs>
  <Slides>13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Claridad</vt:lpstr>
      <vt:lpstr>La herencia de los romanos</vt:lpstr>
      <vt:lpstr>Presentación de PowerPoint</vt:lpstr>
      <vt:lpstr>Historia de Roma</vt:lpstr>
      <vt:lpstr>                      Influencia</vt:lpstr>
      <vt:lpstr>Fundaron ciudades </vt:lpstr>
      <vt:lpstr>Dotaron a las ciudades de </vt:lpstr>
      <vt:lpstr>Ejemplos </vt:lpstr>
      <vt:lpstr>Presentación de PowerPoint</vt:lpstr>
      <vt:lpstr>Presentación de PowerPoint</vt:lpstr>
      <vt:lpstr>Presentación de PowerPoint</vt:lpstr>
      <vt:lpstr>Principios del derecho romano</vt:lpstr>
      <vt:lpstr>Instituciones políticas</vt:lpstr>
      <vt:lpstr>Latín y su evolución a las lenguas romances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herencia de los romanos</dc:title>
  <dc:creator>Maria</dc:creator>
  <cp:lastModifiedBy>Maria</cp:lastModifiedBy>
  <cp:revision>8</cp:revision>
  <dcterms:created xsi:type="dcterms:W3CDTF">2017-10-01T00:50:48Z</dcterms:created>
  <dcterms:modified xsi:type="dcterms:W3CDTF">2017-10-02T09:45:22Z</dcterms:modified>
</cp:coreProperties>
</file>