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8A4ECDD-EC5B-41FC-AF34-457818D555B3}" type="datetimeFigureOut">
              <a:rPr lang="es-ES_tradnl" smtClean="0"/>
              <a:t>14/11/2017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AF5A94E-C9E1-46D3-BC59-A7489870A607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sistema de gobierno de Esparta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533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 equivalente en Grecia.</a:t>
            </a:r>
          </a:p>
          <a:p>
            <a:r>
              <a:rPr lang="es-ES_tradnl" dirty="0" smtClean="0"/>
              <a:t>Única que mantiene la figura del rey.</a:t>
            </a:r>
          </a:p>
          <a:p>
            <a:r>
              <a:rPr lang="es-ES_tradnl" dirty="0" smtClean="0"/>
              <a:t>Dos reyes.</a:t>
            </a:r>
          </a:p>
          <a:p>
            <a:pPr lvl="1"/>
            <a:r>
              <a:rPr lang="es-ES_tradnl" dirty="0" smtClean="0"/>
              <a:t>Funciones:</a:t>
            </a:r>
          </a:p>
          <a:p>
            <a:pPr lvl="2"/>
            <a:r>
              <a:rPr lang="es-ES_tradnl" dirty="0" smtClean="0"/>
              <a:t>Religiosas .</a:t>
            </a:r>
          </a:p>
          <a:p>
            <a:pPr lvl="2"/>
            <a:r>
              <a:rPr lang="es-ES_tradnl" dirty="0" smtClean="0"/>
              <a:t>Militares.</a:t>
            </a:r>
          </a:p>
          <a:p>
            <a:r>
              <a:rPr lang="es-ES_tradnl" dirty="0" smtClean="0"/>
              <a:t>Oráculo de Delfos entregó a Licurgo la constitución espartana.</a:t>
            </a:r>
          </a:p>
          <a:p>
            <a:pPr lvl="1"/>
            <a:r>
              <a:rPr lang="es-ES_tradnl" dirty="0" smtClean="0"/>
              <a:t>Llamada </a:t>
            </a:r>
            <a:r>
              <a:rPr lang="es-ES_tradnl" b="1" dirty="0" smtClean="0"/>
              <a:t>Gran </a:t>
            </a:r>
            <a:r>
              <a:rPr lang="es-ES_tradnl" b="1" dirty="0" err="1" smtClean="0"/>
              <a:t>Rhetra</a:t>
            </a:r>
            <a:r>
              <a:rPr lang="es-ES_tradnl" dirty="0" smtClean="0"/>
              <a:t> (“Gran pronunciamiento).</a:t>
            </a:r>
            <a:endParaRPr lang="es-ES_tradnl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387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err="1" smtClean="0"/>
              <a:t>Gerousía</a:t>
            </a:r>
            <a:r>
              <a:rPr lang="es-ES_tradnl" dirty="0" smtClean="0"/>
              <a:t> o </a:t>
            </a:r>
            <a:r>
              <a:rPr lang="es-ES_tradnl" b="1" dirty="0" smtClean="0"/>
              <a:t>Consejo de ancianos:</a:t>
            </a:r>
          </a:p>
          <a:p>
            <a:pPr lvl="1"/>
            <a:r>
              <a:rPr lang="es-ES_tradnl" dirty="0" smtClean="0"/>
              <a:t>28 miembros</a:t>
            </a:r>
          </a:p>
          <a:p>
            <a:pPr lvl="1"/>
            <a:r>
              <a:rPr lang="es-ES_tradnl" dirty="0" smtClean="0"/>
              <a:t>Mayores de 60 años.</a:t>
            </a:r>
          </a:p>
          <a:p>
            <a:pPr lvl="1"/>
            <a:r>
              <a:rPr lang="es-ES_tradnl" dirty="0" smtClean="0"/>
              <a:t>Cometido: estudiar cuestiones que más tarde se presentarían en la Asamblea: las leyes.</a:t>
            </a:r>
          </a:p>
          <a:p>
            <a:r>
              <a:rPr lang="es-ES_tradnl" b="1" dirty="0" smtClean="0"/>
              <a:t>Apella </a:t>
            </a:r>
            <a:r>
              <a:rPr lang="es-ES_tradnl" dirty="0" smtClean="0"/>
              <a:t>o </a:t>
            </a:r>
            <a:r>
              <a:rPr lang="es-ES_tradnl" b="1" dirty="0" smtClean="0"/>
              <a:t>Asamblea de ancianos:</a:t>
            </a:r>
          </a:p>
          <a:p>
            <a:pPr lvl="1"/>
            <a:r>
              <a:rPr lang="es-ES_tradnl" dirty="0" smtClean="0"/>
              <a:t>Aprobar o rechazar (aclamación) propuestas del consejo.</a:t>
            </a:r>
          </a:p>
          <a:p>
            <a:r>
              <a:rPr lang="es-ES_tradnl" b="1" dirty="0" smtClean="0"/>
              <a:t>Éforos </a:t>
            </a:r>
            <a:r>
              <a:rPr lang="es-ES_tradnl" dirty="0" smtClean="0"/>
              <a:t>(supervisores):</a:t>
            </a:r>
          </a:p>
          <a:p>
            <a:pPr lvl="1"/>
            <a:r>
              <a:rPr lang="es-ES_tradnl" dirty="0" smtClean="0"/>
              <a:t>5 magistrados elegidos entre los ciudadanos por espacio de un año.</a:t>
            </a:r>
          </a:p>
          <a:p>
            <a:pPr lvl="1"/>
            <a:r>
              <a:rPr lang="es-ES_tradnl" dirty="0" smtClean="0"/>
              <a:t>Poder ilimitado.</a:t>
            </a:r>
          </a:p>
          <a:p>
            <a:pPr lvl="1"/>
            <a:r>
              <a:rPr lang="es-ES_tradnl" dirty="0" smtClean="0"/>
              <a:t>Controlaban todos los detalles de la vida de los espartanos.</a:t>
            </a:r>
          </a:p>
          <a:p>
            <a:pPr lvl="2"/>
            <a:r>
              <a:rPr lang="es-ES_tradnl" dirty="0" smtClean="0"/>
              <a:t>Incluidos los reyes.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Órganos de gobierno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6504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eforos</a:t>
            </a:r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7" name="6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9" r="143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0455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" b="2740"/>
          <a:stretch>
            <a:fillRect/>
          </a:stretch>
        </p:blipFill>
        <p:spPr/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GERUSÍA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931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9" r="17649"/>
          <a:stretch>
            <a:fillRect/>
          </a:stretch>
        </p:blipFill>
        <p:spPr/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Apella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305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41</a:t>
            </a:r>
          </a:p>
          <a:p>
            <a:pPr lvl="1"/>
            <a:r>
              <a:rPr lang="es-ES_tradnl" dirty="0" smtClean="0"/>
              <a:t>16</a:t>
            </a:r>
          </a:p>
          <a:p>
            <a:pPr lvl="1"/>
            <a:r>
              <a:rPr lang="es-ES_tradnl" dirty="0" smtClean="0"/>
              <a:t>17</a:t>
            </a:r>
          </a:p>
          <a:p>
            <a:pPr lvl="1"/>
            <a:r>
              <a:rPr lang="es-ES_tradnl" smtClean="0"/>
              <a:t>18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12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111</TotalTime>
  <Words>137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Cuadrícula</vt:lpstr>
      <vt:lpstr>El sistema de gobierno de Esparta</vt:lpstr>
      <vt:lpstr>Presentación de PowerPoint</vt:lpstr>
      <vt:lpstr>Órganos de gobierno</vt:lpstr>
      <vt:lpstr>Presentación de PowerPoint</vt:lpstr>
      <vt:lpstr>eforos</vt:lpstr>
      <vt:lpstr>GERUSÍA</vt:lpstr>
      <vt:lpstr>Apella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de gobierno de Esparta</dc:title>
  <dc:creator>Maria</dc:creator>
  <cp:lastModifiedBy>Maria</cp:lastModifiedBy>
  <cp:revision>4</cp:revision>
  <dcterms:created xsi:type="dcterms:W3CDTF">2017-11-14T19:10:30Z</dcterms:created>
  <dcterms:modified xsi:type="dcterms:W3CDTF">2017-11-14T21:14:05Z</dcterms:modified>
</cp:coreProperties>
</file>