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>
          <a:blip/>
          <a:tile sx="7998" sy="500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12 Rectángulo redondeado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blipFill>
            <a:blip>
              <a:alphaModFix/>
            </a:blip>
            <a:tile sx="7998" sy="500" algn="tl"/>
          </a:blip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8 Subtítulo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1FB97A-03FA-4EED-ABE9-C185645BF760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6" name="16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28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722E60-7B37-4B89-B81B-FD3DBD8A4111}" type="slidenum">
              <a:t>‹Nº›</a:t>
            </a:fld>
            <a:endParaRPr lang="es-ES"/>
          </a:p>
        </p:txBody>
      </p:sp>
      <p:sp>
        <p:nvSpPr>
          <p:cNvPr id="8" name="6 Rectángulo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9 Rectángulo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10 Rectángulo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7 Título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7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801FC-3D72-4EC3-AC82-A912665AF480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01D6F6-9074-42C5-A7A1-AEB509EBB388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1933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D2BE6E-71C9-4A50-A9DE-E25C2105F4E0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139810-FC3A-43CE-979A-C27F9198E50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406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28174B-0F4C-4F50-8482-DB28149E7DB7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4" name="4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5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B3BCC0-E011-4490-AC3E-AD18C9F95866}" type="slidenum">
              <a:t>‹Nº›</a:t>
            </a:fld>
            <a:endParaRPr lang="es-ES"/>
          </a:p>
        </p:txBody>
      </p:sp>
      <p:sp>
        <p:nvSpPr>
          <p:cNvPr id="6" name="7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23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blipFill>
          <a:blip/>
          <a:tile sx="7998" sy="500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9 Rectángulo redondeado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blipFill>
            <a:blip>
              <a:alphaModFix/>
            </a:blip>
            <a:tile sx="7998" sy="500" algn="tl"/>
          </a:blip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2 Marcador de texto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3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CF8C8A-19B6-42E3-90F5-9F8FBA3281DC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7" name="4 Marcador de pie de página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8" name="6 Rectángulo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7 Rectángulo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8 Rectángulo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5 Marcador de número de diapositiva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A5A79F85-CD6B-44F2-969C-A9AA50C0EFA2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85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4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FBDFBE-4296-4615-AFC5-8BE1329230F1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4" name="5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6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CA2437-DA76-4D1E-9D49-9189B858D5D5}" type="slidenum">
              <a:t>‹Nº›</a:t>
            </a:fld>
            <a:endParaRPr lang="es-ES"/>
          </a:p>
        </p:txBody>
      </p:sp>
      <p:sp>
        <p:nvSpPr>
          <p:cNvPr id="6" name="8 Marcador de contenido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10 Marcador de contenido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78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6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D286BD-DC2A-4C47-ADB3-7F68FC3DE0C6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6" name="7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8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01288D-10DF-41C3-B774-25667ECD253B}" type="slidenum">
              <a:t>‹Nº›</a:t>
            </a:fld>
            <a:endParaRPr lang="es-ES"/>
          </a:p>
        </p:txBody>
      </p:sp>
      <p:sp>
        <p:nvSpPr>
          <p:cNvPr id="8" name="10 Marcador de contenido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9" name="12 Marcador de contenido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2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6CEE0B-8A3A-45F5-9EE3-FFE01521328F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0E02A1-3C11-4885-800E-A4891BFEF96C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5408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BBA99C-A9E5-4AA5-818B-EAC1883798F8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3" name="2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3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C62109-C651-4EA5-9965-E9AEB1009D7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632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8 Rectángulo redondeado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2 Marcador de texto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4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7A41A4-1788-4CC9-A36C-16B74CF7CA86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7" name="5 Marcador de pie de página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8" name="6 Marcador de número de diapositiva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D957F4-E4E5-4AA5-A33F-FC19B9377249}" type="slidenum">
              <a:t>‹Nº›</a:t>
            </a:fld>
            <a:endParaRPr lang="es-ES"/>
          </a:p>
        </p:txBody>
      </p:sp>
      <p:sp>
        <p:nvSpPr>
          <p:cNvPr id="9" name="10 Marcador de contenido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17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3 Marcador de texto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4 Marcador de fecha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328F12-1BFC-4E2C-8DA3-B621511BF242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5" name="5 Marcador de pie de página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6 Marcador de número de diapositiva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77660B22-BC41-4FD4-B94B-655918EB3E5D}" type="slidenum">
              <a:t>‹Nº›</a:t>
            </a:fld>
            <a:endParaRPr lang="es-ES"/>
          </a:p>
        </p:txBody>
      </p:sp>
      <p:sp>
        <p:nvSpPr>
          <p:cNvPr id="7" name="10 Rectángulo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11 Rectángulo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12 Rectángulo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2 Marcador de posición de imagen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s-ES"/>
              <a:t>Haga clic en el icono para agregar una imagen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77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7 Rectángulo redondeado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21 Marcador de título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12 Marcador de texto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13 Marcador de fecha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FFDEB4F7-6006-4A81-A447-42620A794741}" type="datetime1">
              <a:rPr lang="es-ES"/>
              <a:pPr lvl="0"/>
              <a:t>31/12/2017</a:t>
            </a:fld>
            <a:endParaRPr lang="es-ES"/>
          </a:p>
        </p:txBody>
      </p:sp>
      <p:sp>
        <p:nvSpPr>
          <p:cNvPr id="7" name="2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es-ES"/>
          </a:p>
        </p:txBody>
      </p:sp>
      <p:sp>
        <p:nvSpPr>
          <p:cNvPr id="8" name="22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838E220D-2D69-488A-B269-0ACB7DDD790B}" type="slidenum"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s-ES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es-ES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es-ES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1 Título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s-ES"/>
              <a:t>La mujer en Grecia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s-ES"/>
              <a:t>¿Eran ciudadanas?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No ciudadanas de pleno derecho.</a:t>
            </a:r>
          </a:p>
          <a:p>
            <a:pPr marL="0" lvl="0" indent="0">
              <a:buNone/>
            </a:pPr>
            <a:endParaRPr lang="es-ES"/>
          </a:p>
          <a:p>
            <a:pPr lvl="0"/>
            <a:r>
              <a:rPr lang="es-ES"/>
              <a:t>Fuera de la toma de decisiones de la ciudad.</a:t>
            </a:r>
          </a:p>
          <a:p>
            <a:pPr lvl="0"/>
            <a:endParaRPr lang="es-ES"/>
          </a:p>
          <a:p>
            <a:pPr lvl="0"/>
            <a:r>
              <a:rPr lang="es-ES"/>
              <a:t>Puede que pudieran estar en las Asambleas o procesos judiciales.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s-ES"/>
              <a:t>¿A qué se dedicaban?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Actividad: ámbito familiar.</a:t>
            </a:r>
          </a:p>
          <a:p>
            <a:pPr lvl="0"/>
            <a:r>
              <a:rPr lang="es-ES"/>
              <a:t>Procreación de futuros ciudadanos.</a:t>
            </a:r>
          </a:p>
          <a:p>
            <a:pPr lvl="0"/>
            <a:r>
              <a:rPr lang="es-ES"/>
              <a:t>Vivía en el </a:t>
            </a:r>
            <a:r>
              <a:rPr lang="es-ES" b="1"/>
              <a:t>gineceo: </a:t>
            </a:r>
            <a:endParaRPr lang="es-ES"/>
          </a:p>
          <a:p>
            <a:pPr lvl="1"/>
            <a:r>
              <a:rPr lang="es-ES"/>
              <a:t>Zona de la casa reservada a las mujeres.</a:t>
            </a:r>
            <a:endParaRPr lang="es-ES" b="1"/>
          </a:p>
          <a:p>
            <a:pPr lvl="0"/>
            <a:r>
              <a:rPr lang="es-ES"/>
              <a:t>Se dedicaban:</a:t>
            </a:r>
          </a:p>
          <a:p>
            <a:pPr lvl="1"/>
            <a:r>
              <a:rPr lang="es-ES"/>
              <a:t>Tejer.</a:t>
            </a:r>
          </a:p>
          <a:p>
            <a:pPr lvl="1"/>
            <a:r>
              <a:rPr lang="es-ES"/>
              <a:t>Cocinar.</a:t>
            </a:r>
          </a:p>
          <a:p>
            <a:pPr lvl="1"/>
            <a:r>
              <a:rPr lang="es-ES"/>
              <a:t>Cuidado y educación de los niños.</a:t>
            </a:r>
          </a:p>
          <a:p>
            <a:pPr lvl="1"/>
            <a:r>
              <a:rPr lang="es-ES"/>
              <a:t>Administrar la nomos (ley) del oikos (casa): economía</a:t>
            </a:r>
          </a:p>
          <a:p>
            <a:pPr lvl="0"/>
            <a:endParaRPr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s-ES"/>
              <a:t>¿A dónde podían ir?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Mercado con sus esclavas.</a:t>
            </a:r>
          </a:p>
          <a:p>
            <a:pPr lvl="0"/>
            <a:r>
              <a:rPr lang="es-ES"/>
              <a:t>Bodas</a:t>
            </a:r>
          </a:p>
          <a:p>
            <a:pPr lvl="0"/>
            <a:r>
              <a:rPr lang="es-ES"/>
              <a:t>Grandes acontecimientos públicos</a:t>
            </a:r>
          </a:p>
          <a:p>
            <a:pPr lvl="1"/>
            <a:r>
              <a:rPr lang="es-ES"/>
              <a:t>Obras teatrales.</a:t>
            </a:r>
          </a:p>
          <a:p>
            <a:pPr lvl="1"/>
            <a:r>
              <a:rPr lang="es-ES"/>
              <a:t>Festivales religiosos: sacerdotisas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s-ES"/>
              <a:t>Donde no</a:t>
            </a:r>
          </a:p>
        </p:txBody>
      </p:sp>
      <p:sp>
        <p:nvSpPr>
          <p:cNvPr id="3" name="2 Marcador de contenido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Juegos atléticos.</a:t>
            </a:r>
          </a:p>
          <a:p>
            <a:pPr lvl="0"/>
            <a:r>
              <a:rPr lang="es-ES"/>
              <a:t>Mujeres espartanas: mayor libertad</a:t>
            </a:r>
          </a:p>
          <a:p>
            <a:pPr lvl="1"/>
            <a:r>
              <a:rPr lang="es-ES"/>
              <a:t>Juegos en Olimpia.</a:t>
            </a:r>
          </a:p>
          <a:p>
            <a:pPr lvl="1"/>
            <a:r>
              <a:rPr lang="es-ES"/>
              <a:t>Juegos celebrados en honor de Hera.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qu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</TotalTime>
  <Words>134</Words>
  <Application>Microsoft Office PowerPoint</Application>
  <PresentationFormat>Presentación en pantalla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Equidad</vt:lpstr>
      <vt:lpstr>La mujer en Grecia</vt:lpstr>
      <vt:lpstr>¿Eran ciudadanas?</vt:lpstr>
      <vt:lpstr>¿A qué se dedicaban?</vt:lpstr>
      <vt:lpstr>¿A dónde podían ir?</vt:lpstr>
      <vt:lpstr>Donde 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mujer en Grecia</dc:title>
  <dc:creator>Maria</dc:creator>
  <cp:lastModifiedBy>Maria</cp:lastModifiedBy>
  <cp:revision>2</cp:revision>
  <dcterms:created xsi:type="dcterms:W3CDTF">2017-11-27T20:09:05Z</dcterms:created>
  <dcterms:modified xsi:type="dcterms:W3CDTF">2017-12-31T17:26:43Z</dcterms:modified>
</cp:coreProperties>
</file>