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2" r:id="rId7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6D86C6B8-D550-43EB-84FF-0A736906858D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51B2BCAA-42C7-486F-835F-1D9A9F440C2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C6B8-D550-43EB-84FF-0A736906858D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BCAA-42C7-486F-835F-1D9A9F440C2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C6B8-D550-43EB-84FF-0A736906858D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BCAA-42C7-486F-835F-1D9A9F440C2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C6B8-D550-43EB-84FF-0A736906858D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BCAA-42C7-486F-835F-1D9A9F440C2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C6B8-D550-43EB-84FF-0A736906858D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BCAA-42C7-486F-835F-1D9A9F440C2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C6B8-D550-43EB-84FF-0A736906858D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BCAA-42C7-486F-835F-1D9A9F440C28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C6B8-D550-43EB-84FF-0A736906858D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BCAA-42C7-486F-835F-1D9A9F440C28}" type="slidenum">
              <a:rPr lang="es-ES_tradnl" smtClean="0"/>
              <a:t>‹Nº›</a:t>
            </a:fld>
            <a:endParaRPr lang="es-ES_tradnl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C6B8-D550-43EB-84FF-0A736906858D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BCAA-42C7-486F-835F-1D9A9F440C2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6C6B8-D550-43EB-84FF-0A736906858D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B2BCAA-42C7-486F-835F-1D9A9F440C2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6D86C6B8-D550-43EB-84FF-0A736906858D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51B2BCAA-42C7-486F-835F-1D9A9F440C2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6D86C6B8-D550-43EB-84FF-0A736906858D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es-ES_trad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51B2BCAA-42C7-486F-835F-1D9A9F440C28}" type="slidenum">
              <a:rPr lang="es-ES_tradnl" smtClean="0"/>
              <a:t>‹Nº›</a:t>
            </a:fld>
            <a:endParaRPr lang="es-ES_trad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6D86C6B8-D550-43EB-84FF-0A736906858D}" type="datetimeFigureOut">
              <a:rPr lang="es-ES_tradnl" smtClean="0"/>
              <a:t>06/12/2017</a:t>
            </a:fld>
            <a:endParaRPr lang="es-ES_trad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es-ES_trad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51B2BCAA-42C7-486F-835F-1D9A9F440C28}" type="slidenum">
              <a:rPr lang="es-ES_tradnl" smtClean="0"/>
              <a:t>‹Nº›</a:t>
            </a:fld>
            <a:endParaRPr lang="es-ES_trad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727201" y="1888942"/>
            <a:ext cx="5723468" cy="1828090"/>
          </a:xfrm>
        </p:spPr>
        <p:txBody>
          <a:bodyPr/>
          <a:lstStyle/>
          <a:p>
            <a:r>
              <a:rPr lang="es-ES_tradnl" dirty="0" smtClean="0"/>
              <a:t>Instituciones políticas de Atenas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1485116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Reformas democráticas: Clístenes (507 a.C.)</a:t>
            </a:r>
          </a:p>
          <a:p>
            <a:r>
              <a:rPr lang="es-ES_tradnl" dirty="0" smtClean="0"/>
              <a:t>Funcionaba: instituciones: todos los ciudadanos.</a:t>
            </a:r>
          </a:p>
          <a:p>
            <a:r>
              <a:rPr lang="es-ES_tradnl" dirty="0" smtClean="0"/>
              <a:t>Ciudadanos: varones adultos libres nacidos en Atenas.</a:t>
            </a:r>
          </a:p>
          <a:p>
            <a:pPr lvl="1"/>
            <a:r>
              <a:rPr lang="es-ES_tradnl" dirty="0" smtClean="0"/>
              <a:t>No: mujeres, esclavos y extranjeros residentes en Atenas.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37127332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Órganos de Atenas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_tradnl" b="1" dirty="0" err="1" smtClean="0"/>
              <a:t>Boule</a:t>
            </a:r>
            <a:r>
              <a:rPr lang="es-ES_tradnl" dirty="0" smtClean="0"/>
              <a:t> o </a:t>
            </a:r>
            <a:r>
              <a:rPr lang="es-ES_tradnl" b="1" dirty="0" smtClean="0"/>
              <a:t>Consejo</a:t>
            </a:r>
            <a:r>
              <a:rPr lang="es-ES_tradnl" dirty="0" smtClean="0"/>
              <a:t>:</a:t>
            </a:r>
          </a:p>
          <a:p>
            <a:pPr lvl="1"/>
            <a:r>
              <a:rPr lang="es-ES_tradnl" dirty="0" smtClean="0"/>
              <a:t>500 ciudadanos elegidos por sorteo.</a:t>
            </a:r>
          </a:p>
          <a:p>
            <a:pPr lvl="1"/>
            <a:r>
              <a:rPr lang="es-ES_tradnl" dirty="0" smtClean="0"/>
              <a:t>Elaborar y presentar leyes para debatir en la Asamblea.</a:t>
            </a:r>
          </a:p>
          <a:p>
            <a:r>
              <a:rPr lang="es-ES_tradnl" b="1" dirty="0" err="1" smtClean="0"/>
              <a:t>Ekklesia</a:t>
            </a:r>
            <a:r>
              <a:rPr lang="es-ES_tradnl" dirty="0" smtClean="0"/>
              <a:t> o </a:t>
            </a:r>
            <a:r>
              <a:rPr lang="es-ES_tradnl" b="1" dirty="0" smtClean="0"/>
              <a:t>Asamblea</a:t>
            </a:r>
            <a:r>
              <a:rPr lang="es-ES_tradnl" dirty="0" smtClean="0"/>
              <a:t>:</a:t>
            </a:r>
          </a:p>
          <a:p>
            <a:pPr lvl="1"/>
            <a:r>
              <a:rPr lang="es-ES_tradnl" dirty="0" smtClean="0"/>
              <a:t>Elegir los distintos cargos políticos.</a:t>
            </a:r>
          </a:p>
          <a:p>
            <a:pPr lvl="1"/>
            <a:r>
              <a:rPr lang="es-ES_tradnl" dirty="0" smtClean="0"/>
              <a:t>Establecer las leyes</a:t>
            </a:r>
          </a:p>
          <a:p>
            <a:pPr lvl="1"/>
            <a:r>
              <a:rPr lang="es-ES_tradnl" dirty="0" smtClean="0"/>
              <a:t>Llegar a acuerdos con otras polis.</a:t>
            </a:r>
          </a:p>
          <a:p>
            <a:pPr lvl="1"/>
            <a:r>
              <a:rPr lang="es-ES_tradnl" dirty="0" smtClean="0"/>
              <a:t>Todos los ciudadanos.</a:t>
            </a:r>
          </a:p>
          <a:p>
            <a:pPr lvl="1"/>
            <a:endParaRPr lang="es-ES_tradnl" dirty="0" smtClean="0"/>
          </a:p>
          <a:p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40510433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b="1" dirty="0" smtClean="0"/>
              <a:t>Magistraturas</a:t>
            </a:r>
            <a:r>
              <a:rPr lang="es-ES_tradnl" dirty="0" smtClean="0"/>
              <a:t>:</a:t>
            </a:r>
          </a:p>
          <a:p>
            <a:pPr lvl="1"/>
            <a:r>
              <a:rPr lang="es-ES_tradnl" b="1" dirty="0" smtClean="0"/>
              <a:t>Arcontes</a:t>
            </a:r>
            <a:r>
              <a:rPr lang="es-ES_tradnl" dirty="0" smtClean="0"/>
              <a:t> (9 miembros)</a:t>
            </a:r>
          </a:p>
          <a:p>
            <a:pPr lvl="2"/>
            <a:r>
              <a:rPr lang="es-ES_tradnl" dirty="0" smtClean="0"/>
              <a:t>Cargo político principal </a:t>
            </a:r>
          </a:p>
          <a:p>
            <a:pPr lvl="2"/>
            <a:r>
              <a:rPr lang="es-ES_tradnl" dirty="0" smtClean="0"/>
              <a:t>Elegido por sorteo por los ciudadanos. </a:t>
            </a:r>
          </a:p>
          <a:p>
            <a:pPr lvl="1"/>
            <a:r>
              <a:rPr lang="es-ES_tradnl" b="1" dirty="0" smtClean="0"/>
              <a:t>Estrategos </a:t>
            </a:r>
            <a:r>
              <a:rPr lang="es-ES_tradnl" dirty="0" smtClean="0"/>
              <a:t>(10 miembros).</a:t>
            </a:r>
          </a:p>
          <a:p>
            <a:pPr lvl="2"/>
            <a:r>
              <a:rPr lang="es-ES_tradnl" dirty="0" smtClean="0"/>
              <a:t>Funciones:</a:t>
            </a:r>
          </a:p>
          <a:p>
            <a:pPr lvl="3"/>
            <a:r>
              <a:rPr lang="es-ES_tradnl" dirty="0" smtClean="0"/>
              <a:t>Militares</a:t>
            </a:r>
          </a:p>
          <a:p>
            <a:pPr lvl="3"/>
            <a:r>
              <a:rPr lang="es-ES_tradnl" dirty="0" smtClean="0"/>
              <a:t>Gobierno.</a:t>
            </a:r>
            <a:endParaRPr lang="es-ES_tradnl" dirty="0"/>
          </a:p>
        </p:txBody>
      </p:sp>
    </p:spTree>
    <p:extLst>
      <p:ext uri="{BB962C8B-B14F-4D97-AF65-F5344CB8AC3E}">
        <p14:creationId xmlns:p14="http://schemas.microsoft.com/office/powerpoint/2010/main" val="8323862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4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4900" y="828675"/>
            <a:ext cx="6934200" cy="5200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255821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dirty="0" smtClean="0"/>
              <a:t>Ejercicios pág. 42</a:t>
            </a:r>
            <a:endParaRPr lang="es-ES_tradn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_tradnl" dirty="0" smtClean="0"/>
              <a:t>20</a:t>
            </a:r>
          </a:p>
          <a:p>
            <a:r>
              <a:rPr lang="es-ES_tradnl" dirty="0" smtClean="0"/>
              <a:t>22</a:t>
            </a:r>
          </a:p>
          <a:p>
            <a:r>
              <a:rPr lang="es-ES_tradnl" dirty="0" smtClean="0"/>
              <a:t>Texto del ostracismo </a:t>
            </a:r>
            <a:r>
              <a:rPr lang="es-ES_tradnl" smtClean="0"/>
              <a:t>y ejercicio 19</a:t>
            </a:r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12795054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hincheta">
  <a:themeElements>
    <a:clrScheme name="Chincheta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Chincheta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hinchet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4299</TotalTime>
  <Words>126</Words>
  <Application>Microsoft Office PowerPoint</Application>
  <PresentationFormat>Presentación en pantalla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7" baseType="lpstr">
      <vt:lpstr>Chincheta</vt:lpstr>
      <vt:lpstr>Instituciones políticas de Atenas</vt:lpstr>
      <vt:lpstr>Presentación de PowerPoint</vt:lpstr>
      <vt:lpstr>Órganos de Atenas</vt:lpstr>
      <vt:lpstr>Presentación de PowerPoint</vt:lpstr>
      <vt:lpstr>Presentación de PowerPoint</vt:lpstr>
      <vt:lpstr>Ejercicios pág. 42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Instituciones políticas de Atenas</dc:title>
  <dc:creator>Maria</dc:creator>
  <cp:lastModifiedBy>Maria</cp:lastModifiedBy>
  <cp:revision>4</cp:revision>
  <dcterms:created xsi:type="dcterms:W3CDTF">2017-11-14T20:58:36Z</dcterms:created>
  <dcterms:modified xsi:type="dcterms:W3CDTF">2017-12-06T15:38:27Z</dcterms:modified>
</cp:coreProperties>
</file>