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4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64CE93-6B1A-4FA6-A96B-8FDF4EF8A8E5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E8FC4C-69ED-429A-8272-1BD00FAA9FCF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Nuestro mundo es clásico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¿Estás de acuerdo?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656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dirty="0" smtClean="0"/>
              <a:t>Nuestra lengua</a:t>
            </a:r>
            <a:endParaRPr lang="es-ES_tradnl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r="21816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dirty="0" smtClean="0"/>
              <a:t>Nuestra forma de gobierno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122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Cultura clásica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Patrimonio que las civilizaciones griega y romana nos han dejado como legado.</a:t>
            </a:r>
          </a:p>
          <a:p>
            <a:r>
              <a:rPr lang="es-ES_tradnl" dirty="0" smtClean="0"/>
              <a:t>Conjunto de obras, conocimientos, formas de pensar y costumbres que perviven.</a:t>
            </a:r>
          </a:p>
          <a:p>
            <a:r>
              <a:rPr lang="es-ES_tradnl" dirty="0" smtClean="0"/>
              <a:t>Palabra a buscar: legado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09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Legado clásico?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¿Cuál es 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360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Obras literarias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Siguen siendo representadas adaptando su mensaje a los tiempos actuales.</a:t>
            </a:r>
          </a:p>
          <a:p>
            <a:r>
              <a:rPr lang="es-ES_tradnl" dirty="0" smtClean="0"/>
              <a:t>Referentes de autores de todos los tiempos </a:t>
            </a:r>
          </a:p>
          <a:p>
            <a:r>
              <a:rPr lang="es-ES_tradnl" dirty="0" smtClean="0"/>
              <a:t>Inspiración  de propias creaciones.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08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225623" cy="36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364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Obras artísticas y arquitectónicas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492896"/>
            <a:ext cx="6400800" cy="3048001"/>
          </a:xfrm>
        </p:spPr>
        <p:txBody>
          <a:bodyPr/>
          <a:lstStyle/>
          <a:p>
            <a:pPr marL="285750" indent="-285750"/>
            <a:r>
              <a:rPr lang="es-ES_tradnl" dirty="0" smtClean="0"/>
              <a:t>Pueden verse en museos</a:t>
            </a:r>
          </a:p>
          <a:p>
            <a:pPr marL="285750" indent="-285750"/>
            <a:r>
              <a:rPr lang="es-ES_tradnl" dirty="0" smtClean="0"/>
              <a:t>Emplazamientos </a:t>
            </a:r>
            <a:r>
              <a:rPr lang="es-ES_tradnl" dirty="0" err="1" smtClean="0"/>
              <a:t>origniales</a:t>
            </a:r>
            <a:r>
              <a:rPr lang="es-ES_trad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5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Menos palpable</a:t>
            </a:r>
            <a:endParaRPr lang="es-ES_tradnl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b="2496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dirty="0" smtClean="0"/>
              <a:t>Nuestro pensamiento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18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96</Words>
  <Application>Microsoft Office PowerPoint</Application>
  <PresentationFormat>Presentación en pantalla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Alta costura</vt:lpstr>
      <vt:lpstr>Nuestro mundo es clásico</vt:lpstr>
      <vt:lpstr>Cultura clásica</vt:lpstr>
      <vt:lpstr>Legado clásico?</vt:lpstr>
      <vt:lpstr>Obras literarias</vt:lpstr>
      <vt:lpstr>Presentación de PowerPoint</vt:lpstr>
      <vt:lpstr>Presentación de PowerPoint</vt:lpstr>
      <vt:lpstr>Obras artísticas y arquitectónicas </vt:lpstr>
      <vt:lpstr>Presentación de PowerPoint</vt:lpstr>
      <vt:lpstr>Menos palpable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 mundo es clásico</dc:title>
  <dc:creator>Maria</dc:creator>
  <cp:lastModifiedBy>Maria</cp:lastModifiedBy>
  <cp:revision>4</cp:revision>
  <dcterms:created xsi:type="dcterms:W3CDTF">2017-09-30T23:03:07Z</dcterms:created>
  <dcterms:modified xsi:type="dcterms:W3CDTF">2017-09-30T23:49:33Z</dcterms:modified>
</cp:coreProperties>
</file>