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B2BFDC70-6AAD-49CB-B4F0-A7D271D267EA}" type="datetimeFigureOut">
              <a:rPr lang="es-ES" smtClean="0"/>
              <a:pPr/>
              <a:t>16/05/2018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6D11EF1E-A4E7-4C1C-9074-DD6B2DBF42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256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42F88466-F776-4664-B314-CC8FE058DE3B}" type="datetimeFigureOut">
              <a:rPr lang="es-ES_tradnl"/>
              <a:pPr/>
              <a:t>16/05/2018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29165C5D-0DD7-4929-B323-1B2CC097029F}" type="slidenum">
              <a:rPr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399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/>
          <a:lstStyle>
            <a:lvl1pPr marL="0" algn="r" latinLnBrk="0">
              <a:defRPr lang="es-ES" sz="50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236634" cy="1752600"/>
          </a:xfrm>
        </p:spPr>
        <p:txBody>
          <a:bodyPr lIns="45720" rIns="246888"/>
          <a:lstStyle>
            <a:lvl1pPr marL="0" indent="0" algn="r" latinLnBrk="0">
              <a:spcBef>
                <a:spcPts val="0"/>
              </a:spcBef>
              <a:buNone/>
              <a:defRPr lang="es-ES"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y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 latinLnBrk="0">
              <a:defRPr lang="es-ES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ctr" latinLnBrk="0">
              <a:buNone/>
              <a:defRPr lang="es-ES" sz="4000" b="0" cap="none">
                <a:solidFill>
                  <a:schemeClr val="tx2"/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algn="ctr" latinLnBrk="0">
              <a:buNone/>
              <a:defRPr lang="es-ES"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4" name="Rectangle 13"/>
          <p:cNvSpPr/>
          <p:nvPr userDrawn="1"/>
        </p:nvSpPr>
        <p:spPr>
          <a:xfrm>
            <a:off x="588392" y="3248406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ido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 latinLnBrk="0">
              <a:defRPr lang="es-ES" sz="2800"/>
            </a:lvl1pPr>
            <a:lvl2pPr>
              <a:defRPr lang="es-ES" sz="2400"/>
            </a:lvl2pPr>
            <a:lvl3pPr>
              <a:defRPr lang="es-ES" sz="2000"/>
            </a:lvl3pPr>
            <a:lvl4pPr>
              <a:defRPr lang="es-ES" sz="1800"/>
            </a:lvl4pPr>
            <a:lvl5pPr>
              <a:defRPr lang="es-ES"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extLst/>
          </a:lstStyle>
          <a:p>
            <a:fld id="{7F6DC4D5-FF39-4DD1-9B66-D3AFAF540384}" type="datetime1">
              <a:rPr lang="es-ES" sz="1000">
                <a:solidFill>
                  <a:schemeClr val="tx1"/>
                </a:solidFill>
              </a:rPr>
              <a:pPr/>
              <a:t>16/05/2018</a:t>
            </a:fld>
            <a:endParaRPr lang="es-E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</p:spPr>
        <p:txBody>
          <a:bodyPr/>
          <a:lstStyle>
            <a:extLst/>
          </a:lstStyle>
          <a:p>
            <a:fld id="{C455C284-B64A-41C5-BF51-0401EE58565B}" type="slidenum">
              <a:rPr/>
              <a:pPr/>
              <a:t>‹Nº›</a:t>
            </a:fld>
            <a:endParaRPr lang="es-ES"/>
          </a:p>
        </p:txBody>
      </p:sp>
      <p:sp>
        <p:nvSpPr>
          <p:cNvPr id="9" name="Rectangle 8"/>
          <p:cNvSpPr/>
          <p:nvPr userDrawn="1"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 latinLnBrk="0">
              <a:spcBef>
                <a:spcPts val="0"/>
              </a:spcBef>
              <a:buNone/>
              <a:defRPr lang="es-ES" sz="2200" b="0" cap="all" baseline="0"/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 latinLnBrk="0">
              <a:spcBef>
                <a:spcPts val="0"/>
              </a:spcBef>
              <a:buNone/>
              <a:defRPr lang="es-ES" sz="2200" b="0" cap="all" baseline="0"/>
            </a:lvl1pPr>
            <a:lvl2pPr>
              <a:buNone/>
              <a:defRPr lang="es-ES" sz="2000" b="1"/>
            </a:lvl2pPr>
            <a:lvl3pPr>
              <a:buNone/>
              <a:defRPr lang="es-ES" sz="1800" b="1"/>
            </a:lvl3pPr>
            <a:lvl4pPr>
              <a:buNone/>
              <a:defRPr lang="es-ES" sz="1600" b="1"/>
            </a:lvl4pPr>
            <a:lvl5pPr>
              <a:buNone/>
              <a:defRPr lang="es-ES"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 latinLnBrk="0">
              <a:defRPr lang="es-ES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 latinLnBrk="0">
              <a:defRPr lang="es-ES" sz="22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 latinLnBrk="0">
              <a:defRPr lang="es-ES" sz="2200"/>
            </a:lvl1pPr>
            <a:lvl2pPr>
              <a:defRPr lang="es-ES" sz="2000"/>
            </a:lvl2pPr>
            <a:lvl3pPr>
              <a:defRPr lang="es-ES" sz="1800"/>
            </a:lvl3pPr>
            <a:lvl4pPr>
              <a:defRPr lang="es-ES" sz="1600"/>
            </a:lvl4pPr>
            <a:lvl5pPr>
              <a:defRPr lang="es-ES"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extLst/>
          </a:lstStyle>
          <a:p>
            <a:fld id="{7F6DC4D5-FF39-4DD1-9B66-D3AFAF540384}" type="datetime1">
              <a:rPr lang="es-ES" sz="1000">
                <a:solidFill>
                  <a:schemeClr val="tx1"/>
                </a:solidFill>
              </a:rPr>
              <a:pPr/>
              <a:t>16/05/2018</a:t>
            </a:fld>
            <a:endParaRPr lang="es-ES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</p:spPr>
        <p:txBody>
          <a:bodyPr/>
          <a:lstStyle>
            <a:extLst/>
          </a:lstStyle>
          <a:p>
            <a:fld id="{C455C284-B64A-41C5-BF51-0401EE58565B}" type="slidenum">
              <a:rPr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Rectangle 7"/>
          <p:cNvSpPr/>
          <p:nvPr userDrawn="1"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 latinLnBrk="0">
              <a:buNone/>
              <a:defRPr lang="es-ES"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 latinLnBrk="0">
              <a:spcBef>
                <a:spcPts val="0"/>
              </a:spcBef>
              <a:buNone/>
              <a:defRPr lang="es-ES" sz="1400"/>
            </a:lvl1pPr>
            <a:lvl2pPr>
              <a:buNone/>
              <a:defRPr lang="es-ES" sz="1200"/>
            </a:lvl2pPr>
            <a:lvl3pPr>
              <a:buNone/>
              <a:defRPr lang="es-ES" sz="1000"/>
            </a:lvl3pPr>
            <a:lvl4pPr>
              <a:buNone/>
              <a:defRPr lang="es-ES" sz="900"/>
            </a:lvl4pPr>
            <a:lvl5pPr>
              <a:buNone/>
              <a:defRPr lang="es-ES"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8437856" cy="3977640"/>
          </a:xfrm>
        </p:spPr>
        <p:txBody>
          <a:bodyPr/>
          <a:lstStyle>
            <a:lvl1pPr marL="292608" latinLnBrk="0">
              <a:defRPr lang="es-ES" sz="3200"/>
            </a:lvl1pPr>
            <a:lvl2pPr marL="594360">
              <a:defRPr lang="es-ES" sz="2800"/>
            </a:lvl2pPr>
            <a:lvl3pPr marL="822960">
              <a:defRPr lang="es-ES" sz="2400"/>
            </a:lvl3pPr>
            <a:lvl4pPr marL="1051560">
              <a:defRPr lang="es-ES" sz="2000"/>
            </a:lvl4pPr>
            <a:lvl5pPr marL="1261872">
              <a:defRPr lang="es-ES"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 latinLnBrk="0">
              <a:buNone/>
              <a:defRPr lang="es-ES"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 latinLnBrk="0">
              <a:spcBef>
                <a:spcPts val="0"/>
              </a:spcBef>
              <a:buNone/>
              <a:defRPr lang="es-ES" sz="1400"/>
            </a:lvl1pPr>
            <a:lvl2pPr>
              <a:defRPr lang="es-ES" sz="1200"/>
            </a:lvl2pPr>
            <a:lvl3pPr>
              <a:defRPr lang="es-ES" sz="1000"/>
            </a:lvl3pPr>
            <a:lvl4pPr>
              <a:defRPr lang="es-ES" sz="900"/>
            </a:lvl4pPr>
            <a:lvl5pPr>
              <a:defRPr lang="es-ES"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 latinLnBrk="0">
              <a:buNone/>
              <a:defRPr lang="es-ES" sz="3200"/>
            </a:lvl1pPr>
            <a:extLst/>
          </a:lstStyle>
          <a:p>
            <a:pPr marL="0" algn="l"/>
            <a:r>
              <a:rPr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lang="es-E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s-ES_tradnl"/>
              <a:pPr/>
              <a:t>16/05/2018</a:t>
            </a:fld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/>
              <a:pPr algn="r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s-E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ln>
            <a:noFill/>
          </a:ln>
        </p:spPr>
        <p:txBody>
          <a:bodyPr rIns="91440" anchor="b">
            <a:normAutofit/>
          </a:bodyPr>
          <a:lstStyle>
            <a:extLst/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  <a:p>
            <a:pPr lvl="5"/>
            <a:r>
              <a:rPr lang="es-ES"/>
              <a:t>Sexto nivel</a:t>
            </a:r>
          </a:p>
          <a:p>
            <a:pPr lvl="6"/>
            <a:r>
              <a:rPr lang="es-ES"/>
              <a:t>Séptimo nivel</a:t>
            </a:r>
          </a:p>
          <a:p>
            <a:pPr lvl="7"/>
            <a:r>
              <a:rPr lang="es-ES"/>
              <a:t>Octavo nivel</a:t>
            </a:r>
          </a:p>
          <a:p>
            <a:pPr lvl="8"/>
            <a:r>
              <a:rPr lang="es-ES"/>
              <a:t>Noveno nivel</a:t>
            </a:r>
          </a:p>
        </p:txBody>
      </p:sp>
      <p:sp>
        <p:nvSpPr>
          <p:cNvPr id="11" name="Shape 9"/>
          <p:cNvSpPr>
            <a:spLocks noGrp="1"/>
          </p:cNvSpPr>
          <p:nvPr>
            <p:ph type="dt" sz="half" idx="2"/>
          </p:nvPr>
        </p:nvSpPr>
        <p:spPr>
          <a:xfrm>
            <a:off x="7010400" y="6509004"/>
            <a:ext cx="1676400" cy="274320"/>
          </a:xfrm>
          <a:prstGeom prst="rect">
            <a:avLst/>
          </a:prstGeom>
        </p:spPr>
        <p:txBody>
          <a:bodyPr vert="horz" rtlCol="0" anchor="ctr" anchorCtr="0"/>
          <a:lstStyle>
            <a:lvl1pPr algn="r" latinLnBrk="0">
              <a:defRPr lang="es-ES" sz="1200"/>
            </a:lvl1pPr>
            <a:extLst/>
          </a:lstStyle>
          <a:p>
            <a:pPr algn="r"/>
            <a:fld id="{7F6DC4D5-FF39-4DD1-9B66-D3AFAF540384}" type="datetime1">
              <a:rPr lang="es-ES_tradnl"/>
              <a:pPr algn="r"/>
              <a:t>16/05/2018</a:t>
            </a:fld>
            <a:endParaRPr lang="es-ES"/>
          </a:p>
        </p:txBody>
      </p:sp>
      <p:sp>
        <p:nvSpPr>
          <p:cNvPr id="12" name="Shape 10"/>
          <p:cNvSpPr>
            <a:spLocks noGrp="1"/>
          </p:cNvSpPr>
          <p:nvPr>
            <p:ph type="sldNum" sz="quarter" idx="4"/>
          </p:nvPr>
        </p:nvSpPr>
        <p:spPr>
          <a:xfrm>
            <a:off x="8724900" y="6509004"/>
            <a:ext cx="378340" cy="274320"/>
          </a:xfrm>
          <a:prstGeom prst="rect">
            <a:avLst/>
          </a:prstGeom>
        </p:spPr>
        <p:txBody>
          <a:bodyPr vert="horz" rtlCol="0" anchor="ctr" anchorCtr="0"/>
          <a:lstStyle>
            <a:lvl1pPr latinLnBrk="0">
              <a:defRPr lang="es-ES" sz="120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/>
            <a:fld id="{C455C284-B64A-41C5-BF51-0401EE58565B}" type="slidenum">
              <a:rPr/>
              <a:pPr algn="r"/>
              <a:t>‹Nº›</a:t>
            </a:fld>
            <a:endParaRPr lang="es-ES" sz="120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5" name="Shape 11"/>
          <p:cNvSpPr>
            <a:spLocks noGrp="1"/>
          </p:cNvSpPr>
          <p:nvPr>
            <p:ph type="ftr" sz="quarter" idx="3"/>
          </p:nvPr>
        </p:nvSpPr>
        <p:spPr>
          <a:xfrm>
            <a:off x="457200" y="6509004"/>
            <a:ext cx="6496050" cy="274320"/>
          </a:xfrm>
          <a:prstGeom prst="rect">
            <a:avLst/>
          </a:prstGeom>
        </p:spPr>
        <p:txBody>
          <a:bodyPr vert="horz" rtlCol="0" anchor="ctr" anchorCtr="0"/>
          <a:lstStyle>
            <a:lvl1pPr latinLnBrk="0">
              <a:defRPr lang="es-ES" sz="1200"/>
            </a:lvl1pPr>
            <a:extLst/>
          </a:lstStyle>
          <a:p>
            <a:endParaRPr lang="es-ES" sz="120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marL="54864" algn="l" rtl="0" eaLnBrk="1" latinLnBrk="0" hangingPunct="1">
        <a:spcBef>
          <a:spcPct val="0"/>
        </a:spcBef>
        <a:buNone/>
        <a:defRPr lang="es-ES" sz="4000" b="0" kern="1200">
          <a:ln>
            <a:noFill/>
          </a:ln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14350" indent="-514350" algn="l" rtl="0" eaLnBrk="1" latinLnBrk="0" hangingPunct="1">
        <a:spcBef>
          <a:spcPts val="0"/>
        </a:spcBef>
        <a:buClr>
          <a:schemeClr val="tx2"/>
        </a:buClr>
        <a:buSzPct val="70000"/>
        <a:buFont typeface="+mj-lt"/>
        <a:buAutoNum type="alphaUcPeriod"/>
        <a:defRPr lang="es-ES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30" indent="-514350" algn="l" rtl="0" eaLnBrk="1" latinLnBrk="0" hangingPunct="1">
        <a:spcBef>
          <a:spcPts val="400"/>
        </a:spcBef>
        <a:buClr>
          <a:schemeClr val="tx2"/>
        </a:buClr>
        <a:buSzPct val="90000"/>
        <a:buFont typeface="+mj-lt"/>
        <a:buAutoNum type="alphaUcPeriod"/>
        <a:defRPr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136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lang="es-ES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lang="es-ES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54076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2364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lang="es-ES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0652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lang="es-ES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940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lang="es-ES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Taller literario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547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</a:t>
            </a:r>
          </a:p>
          <a:p>
            <a:r>
              <a:rPr lang="es-ES_tradnl" dirty="0" smtClean="0"/>
              <a:t>2</a:t>
            </a:r>
          </a:p>
          <a:p>
            <a:r>
              <a:rPr lang="es-ES_tradnl" dirty="0" smtClean="0"/>
              <a:t>3</a:t>
            </a:r>
          </a:p>
          <a:p>
            <a:r>
              <a:rPr lang="es-ES_tradnl" dirty="0" smtClean="0"/>
              <a:t>4</a:t>
            </a:r>
          </a:p>
          <a:p>
            <a:r>
              <a:rPr lang="es-ES_tradnl" dirty="0" smtClean="0"/>
              <a:t>5</a:t>
            </a:r>
          </a:p>
          <a:p>
            <a:r>
              <a:rPr lang="es-ES_tradnl" dirty="0" smtClean="0"/>
              <a:t>6</a:t>
            </a:r>
          </a:p>
          <a:p>
            <a:r>
              <a:rPr lang="es-ES_tradnl" dirty="0" smtClean="0"/>
              <a:t>7</a:t>
            </a:r>
          </a:p>
          <a:p>
            <a:r>
              <a:rPr lang="es-ES_tradnl" dirty="0" smtClean="0"/>
              <a:t>8</a:t>
            </a:r>
          </a:p>
          <a:p>
            <a:r>
              <a:rPr lang="es-ES_tradnl"/>
              <a:t>9</a:t>
            </a:r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3740449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ltiChoice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140000" t="120000" r="105000" b="15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1B2F8FE-CF5A-47DD-B4CC-EAE48C01C2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MultiChoiceTest</Template>
  <TotalTime>0</TotalTime>
  <Words>12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MultiChoiceTest</vt:lpstr>
      <vt:lpstr>Taller literario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2018-05-16T16:07:41Z</dcterms:created>
  <dcterms:modified xsi:type="dcterms:W3CDTF">2018-05-16T16:15:38Z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TC101659539990</vt:lpwstr>
  </property>
</Properties>
</file>