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</p:sldIdLst>
  <p:sldSz cx="9144000" cy="6858000" type="screen4x3"/>
  <p:notesSz cx="69469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B92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500" autoAdjust="0"/>
  </p:normalViewPr>
  <p:slideViewPr>
    <p:cSldViewPr>
      <p:cViewPr>
        <p:scale>
          <a:sx n="50" d="100"/>
          <a:sy n="50" d="100"/>
        </p:scale>
        <p:origin x="-1944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17102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53743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5199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99250" y="669925"/>
            <a:ext cx="2139950" cy="54562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77813" y="669925"/>
            <a:ext cx="6269037" cy="54562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47094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0453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41227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9164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22274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71012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679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928389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83500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7813" y="669925"/>
            <a:ext cx="8561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Título de diapositiva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Trebuchet MS" pitchFamily="34" charset="0"/>
        </a:defRPr>
      </a:lvl2pPr>
      <a:lvl3pPr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Trebuchet MS" pitchFamily="34" charset="0"/>
        </a:defRPr>
      </a:lvl3pPr>
      <a:lvl4pPr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Trebuchet MS" pitchFamily="34" charset="0"/>
        </a:defRPr>
      </a:lvl4pPr>
      <a:lvl5pPr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Trebuchet MS" pitchFamily="34" charset="0"/>
        </a:defRPr>
      </a:lvl5pPr>
      <a:lvl6pPr marL="457200"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Trebuchet MS" pitchFamily="34" charset="0"/>
        </a:defRPr>
      </a:lvl6pPr>
      <a:lvl7pPr marL="914400"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Trebuchet MS" pitchFamily="34" charset="0"/>
        </a:defRPr>
      </a:lvl7pPr>
      <a:lvl8pPr marL="1371600"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Trebuchet MS" pitchFamily="34" charset="0"/>
        </a:defRPr>
      </a:lvl8pPr>
      <a:lvl9pPr marL="1828800"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4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4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40000"/>
        </a:spcBef>
        <a:spcAft>
          <a:spcPct val="0"/>
        </a:spcAft>
        <a:defRPr b="1" i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40000"/>
        </a:spcBef>
        <a:spcAft>
          <a:spcPct val="0"/>
        </a:spcAft>
        <a:buChar char="•"/>
        <a:defRPr sz="14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40000"/>
        </a:spcBef>
        <a:spcAft>
          <a:spcPct val="0"/>
        </a:spcAft>
        <a:defRPr sz="1400" b="1" i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40000"/>
        </a:spcBef>
        <a:spcAft>
          <a:spcPct val="0"/>
        </a:spcAft>
        <a:defRPr sz="1400" b="1" i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40000"/>
        </a:spcBef>
        <a:spcAft>
          <a:spcPct val="0"/>
        </a:spcAft>
        <a:defRPr sz="1400" b="1" i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40000"/>
        </a:spcBef>
        <a:spcAft>
          <a:spcPct val="0"/>
        </a:spcAft>
        <a:defRPr sz="1400" b="1" i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40000"/>
        </a:spcBef>
        <a:spcAft>
          <a:spcPct val="0"/>
        </a:spcAft>
        <a:defRPr sz="1400" b="1" i="1">
          <a:solidFill>
            <a:schemeClr val="tx1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Las termas</a:t>
            </a:r>
            <a:endParaRPr lang="es-ES_tradnl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6800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z="3600" b="0" dirty="0" smtClean="0"/>
              <a:t>Visita diaria: </a:t>
            </a:r>
          </a:p>
          <a:p>
            <a:pPr lvl="1"/>
            <a:r>
              <a:rPr lang="es-ES_tradnl" sz="3000" b="0" dirty="0" smtClean="0"/>
              <a:t>Costumbre inamovible para todos:</a:t>
            </a:r>
          </a:p>
          <a:p>
            <a:pPr lvl="2"/>
            <a:r>
              <a:rPr lang="es-ES_tradnl" sz="3000" b="0" dirty="0" smtClean="0"/>
              <a:t>Hombres y mujeres</a:t>
            </a:r>
          </a:p>
          <a:p>
            <a:pPr lvl="2"/>
            <a:r>
              <a:rPr lang="es-ES_tradnl" sz="3000" b="0" dirty="0" smtClean="0"/>
              <a:t>Jóvenes y viejos</a:t>
            </a:r>
          </a:p>
          <a:p>
            <a:pPr lvl="2"/>
            <a:r>
              <a:rPr lang="es-ES_tradnl" sz="3000" b="0" dirty="0" smtClean="0"/>
              <a:t>Pobres y ricos</a:t>
            </a:r>
          </a:p>
          <a:p>
            <a:r>
              <a:rPr lang="es-ES_tradnl" sz="3600" b="0" dirty="0" smtClean="0"/>
              <a:t>Ricos: termas privadas en casa</a:t>
            </a:r>
          </a:p>
          <a:p>
            <a:r>
              <a:rPr lang="es-ES_tradnl" sz="3600" b="0" dirty="0" smtClean="0"/>
              <a:t>Pobres: establecimientos públicos</a:t>
            </a:r>
          </a:p>
        </p:txBody>
      </p:sp>
    </p:spTree>
    <p:extLst>
      <p:ext uri="{BB962C8B-B14F-4D97-AF65-F5344CB8AC3E}">
        <p14:creationId xmlns:p14="http://schemas.microsoft.com/office/powerpoint/2010/main" val="397077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z="3200" b="0" dirty="0" smtClean="0"/>
              <a:t>Termas públicas: todo tipo de actividades</a:t>
            </a:r>
          </a:p>
          <a:p>
            <a:pPr lvl="1"/>
            <a:r>
              <a:rPr lang="es-ES_tradnl" sz="2600" b="0" dirty="0" smtClean="0"/>
              <a:t>Baños</a:t>
            </a:r>
          </a:p>
          <a:p>
            <a:pPr lvl="1"/>
            <a:r>
              <a:rPr lang="es-ES_tradnl" sz="2600" b="0" dirty="0" smtClean="0"/>
              <a:t>Gimnasio o palestra</a:t>
            </a:r>
          </a:p>
          <a:p>
            <a:pPr lvl="1"/>
            <a:r>
              <a:rPr lang="es-ES_tradnl" sz="2600" b="0" dirty="0" smtClean="0"/>
              <a:t>Jardines</a:t>
            </a:r>
          </a:p>
          <a:p>
            <a:pPr lvl="1"/>
            <a:r>
              <a:rPr lang="es-ES_tradnl" sz="2600" b="0" dirty="0" smtClean="0"/>
              <a:t>Salas de reposo</a:t>
            </a:r>
          </a:p>
          <a:p>
            <a:pPr lvl="1"/>
            <a:r>
              <a:rPr lang="es-ES_tradnl" sz="2600" b="0" dirty="0" smtClean="0"/>
              <a:t>Auditorios musicales</a:t>
            </a:r>
          </a:p>
          <a:p>
            <a:pPr lvl="1"/>
            <a:r>
              <a:rPr lang="es-ES_tradnl" sz="2600" b="0" dirty="0" smtClean="0"/>
              <a:t>Bibliotecas</a:t>
            </a:r>
          </a:p>
          <a:p>
            <a:pPr marL="0" indent="0">
              <a:buNone/>
            </a:pPr>
            <a:endParaRPr lang="es-ES_tradnl" sz="3200" b="0" dirty="0"/>
          </a:p>
        </p:txBody>
      </p:sp>
    </p:spTree>
    <p:extLst>
      <p:ext uri="{BB962C8B-B14F-4D97-AF65-F5344CB8AC3E}">
        <p14:creationId xmlns:p14="http://schemas.microsoft.com/office/powerpoint/2010/main" val="378416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z="3200" b="0" dirty="0" smtClean="0"/>
              <a:t>Lugar de reunión:</a:t>
            </a:r>
          </a:p>
          <a:p>
            <a:pPr lvl="1"/>
            <a:r>
              <a:rPr lang="es-ES_tradnl" sz="2600" b="0" dirty="0" smtClean="0"/>
              <a:t>Encontrarse con gente</a:t>
            </a:r>
          </a:p>
          <a:p>
            <a:pPr lvl="1"/>
            <a:r>
              <a:rPr lang="es-ES_tradnl" sz="2600" b="0" dirty="0" smtClean="0"/>
              <a:t>Cerrar negocios</a:t>
            </a:r>
          </a:p>
          <a:p>
            <a:endParaRPr lang="es-ES_tradnl" sz="3200" b="0" dirty="0" smtClean="0"/>
          </a:p>
        </p:txBody>
      </p:sp>
    </p:spTree>
    <p:extLst>
      <p:ext uri="{BB962C8B-B14F-4D97-AF65-F5344CB8AC3E}">
        <p14:creationId xmlns:p14="http://schemas.microsoft.com/office/powerpoint/2010/main" val="178347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200" dirty="0" smtClean="0"/>
              <a:t>Itinerario</a:t>
            </a:r>
            <a:endParaRPr lang="es-ES_tradnl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z="3200" b="0" dirty="0" smtClean="0"/>
              <a:t>Vestuario</a:t>
            </a:r>
          </a:p>
          <a:p>
            <a:r>
              <a:rPr lang="es-ES_tradnl" sz="3200" b="0" dirty="0" smtClean="0"/>
              <a:t>Ejercicio en la palestra </a:t>
            </a:r>
          </a:p>
          <a:p>
            <a:r>
              <a:rPr lang="es-ES_tradnl" sz="3200" b="0" dirty="0" smtClean="0"/>
              <a:t>Baño de vapor: </a:t>
            </a:r>
            <a:r>
              <a:rPr lang="es-ES_tradnl" sz="3200" b="0" dirty="0" err="1" smtClean="0"/>
              <a:t>laconicum</a:t>
            </a:r>
            <a:endParaRPr lang="es-ES_tradnl" sz="3200" b="0" dirty="0" smtClean="0"/>
          </a:p>
          <a:p>
            <a:r>
              <a:rPr lang="es-ES_tradnl" sz="3200" b="0" dirty="0" smtClean="0"/>
              <a:t>Baño de agua caliente: </a:t>
            </a:r>
            <a:r>
              <a:rPr lang="es-ES_tradnl" sz="3200" b="0" dirty="0" err="1" smtClean="0"/>
              <a:t>calidarium</a:t>
            </a:r>
            <a:endParaRPr lang="es-ES_tradnl" sz="3200" b="0" dirty="0" smtClean="0"/>
          </a:p>
          <a:p>
            <a:r>
              <a:rPr lang="es-ES_tradnl" sz="3200" b="0" dirty="0" smtClean="0"/>
              <a:t>Zona de bañeras de agua tibia: </a:t>
            </a:r>
            <a:r>
              <a:rPr lang="es-ES_tradnl" sz="3200" b="0" dirty="0" err="1" smtClean="0"/>
              <a:t>tepidarium</a:t>
            </a:r>
            <a:endParaRPr lang="es-ES_tradnl" sz="3200" b="0" dirty="0" smtClean="0"/>
          </a:p>
          <a:p>
            <a:r>
              <a:rPr lang="es-ES_tradnl" sz="3200" b="0" dirty="0" smtClean="0"/>
              <a:t>Gran sala no caldeada: </a:t>
            </a:r>
            <a:r>
              <a:rPr lang="es-ES_tradnl" sz="3200" b="0" dirty="0" err="1" smtClean="0"/>
              <a:t>frigidarium</a:t>
            </a:r>
            <a:endParaRPr lang="es-ES_tradnl" sz="3200" b="0" dirty="0" smtClean="0"/>
          </a:p>
          <a:p>
            <a:r>
              <a:rPr lang="es-ES_tradnl" sz="3200" b="0" dirty="0" smtClean="0"/>
              <a:t>Piscina cubierta: </a:t>
            </a:r>
            <a:r>
              <a:rPr lang="es-ES_tradnl" sz="3200" b="0" dirty="0" err="1" smtClean="0"/>
              <a:t>natatio</a:t>
            </a:r>
            <a:endParaRPr lang="es-ES_tradnl" sz="3200" b="0" dirty="0"/>
          </a:p>
        </p:txBody>
      </p:sp>
    </p:spTree>
    <p:extLst>
      <p:ext uri="{BB962C8B-B14F-4D97-AF65-F5344CB8AC3E}">
        <p14:creationId xmlns:p14="http://schemas.microsoft.com/office/powerpoint/2010/main" val="371689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z="3200" b="0" dirty="0" smtClean="0"/>
              <a:t>Para caldear estancias termales:</a:t>
            </a:r>
          </a:p>
          <a:p>
            <a:r>
              <a:rPr lang="es-ES_tradnl" sz="3200" b="0" dirty="0" smtClean="0"/>
              <a:t>Sistema que hacía circular aire caliente a través de unos tubos bajo el suelo de las salas y entre los tabiques de las paredes.</a:t>
            </a:r>
          </a:p>
          <a:p>
            <a:r>
              <a:rPr lang="es-ES_tradnl" sz="3200" b="0" dirty="0" smtClean="0"/>
              <a:t>Aire se calentaba en un horno de combustión (hipocausto)</a:t>
            </a:r>
          </a:p>
          <a:p>
            <a:pPr marL="457200" lvl="1" indent="0">
              <a:buNone/>
            </a:pPr>
            <a:r>
              <a:rPr lang="es-ES_tradnl" sz="2600" b="0" dirty="0" smtClean="0"/>
              <a:t>Daba calor a las calderas</a:t>
            </a:r>
            <a:endParaRPr lang="es-ES_tradnl" sz="2600" b="0" dirty="0"/>
          </a:p>
        </p:txBody>
      </p:sp>
    </p:spTree>
    <p:extLst>
      <p:ext uri="{BB962C8B-B14F-4D97-AF65-F5344CB8AC3E}">
        <p14:creationId xmlns:p14="http://schemas.microsoft.com/office/powerpoint/2010/main" val="365456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81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cala de tiempo para proyecto a doce meses en varios niveles">
  <a:themeElements>
    <a:clrScheme name="">
      <a:dk1>
        <a:srgbClr val="000000"/>
      </a:dk1>
      <a:lt1>
        <a:srgbClr val="008080"/>
      </a:lt1>
      <a:dk2>
        <a:srgbClr val="008080"/>
      </a:dk2>
      <a:lt2>
        <a:srgbClr val="004040"/>
      </a:lt2>
      <a:accent1>
        <a:srgbClr val="FFFFFF"/>
      </a:accent1>
      <a:accent2>
        <a:srgbClr val="FCFEB9"/>
      </a:accent2>
      <a:accent3>
        <a:srgbClr val="AAC0C0"/>
      </a:accent3>
      <a:accent4>
        <a:srgbClr val="000000"/>
      </a:accent4>
      <a:accent5>
        <a:srgbClr val="FFFFFF"/>
      </a:accent5>
      <a:accent6>
        <a:srgbClr val="E4E6A7"/>
      </a:accent6>
      <a:hlink>
        <a:srgbClr val="00B7A5"/>
      </a:hlink>
      <a:folHlink>
        <a:srgbClr val="618FFD"/>
      </a:folHlink>
    </a:clrScheme>
    <a:fontScheme name="Tema de Office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Escala de tiempo para proyecto a doce meses en varios niveles</Template>
  <TotalTime>171</TotalTime>
  <Words>137</Words>
  <Application>Microsoft Office PowerPoint</Application>
  <PresentationFormat>Presentación en pantalla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Escala de tiempo para proyecto a doce meses en varios niveles</vt:lpstr>
      <vt:lpstr>Las termas</vt:lpstr>
      <vt:lpstr>Presentación de PowerPoint</vt:lpstr>
      <vt:lpstr>Presentación de PowerPoint</vt:lpstr>
      <vt:lpstr>Presentación de PowerPoint</vt:lpstr>
      <vt:lpstr>Itinerario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termas</dc:title>
  <dc:creator>Maria</dc:creator>
  <cp:lastModifiedBy>Maria</cp:lastModifiedBy>
  <cp:revision>5</cp:revision>
  <dcterms:created xsi:type="dcterms:W3CDTF">2018-05-06T15:59:35Z</dcterms:created>
  <dcterms:modified xsi:type="dcterms:W3CDTF">2018-05-09T16:42:59Z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TC010427343082</vt:lpwstr>
  </property>
</Properties>
</file>