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FA54F6-215D-4D6C-A08E-5FBB81BC524F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29867F9-F8FC-454F-8BB9-C098CE36FCCE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Actividad de las </a:t>
            </a:r>
            <a:r>
              <a:rPr lang="es-ES_tradnl" dirty="0" err="1" smtClean="0"/>
              <a:t>poleis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4275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Derivadas  de las tierras de cultivo.</a:t>
            </a:r>
          </a:p>
          <a:p>
            <a:r>
              <a:rPr lang="es-ES_tradnl" dirty="0" smtClean="0"/>
              <a:t>Ciudades portuarias: artesanía y comercio.</a:t>
            </a:r>
          </a:p>
        </p:txBody>
      </p:sp>
    </p:spTree>
    <p:extLst>
      <p:ext uri="{BB962C8B-B14F-4D97-AF65-F5344CB8AC3E}">
        <p14:creationId xmlns:p14="http://schemas.microsoft.com/office/powerpoint/2010/main" val="101517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b="1" dirty="0"/>
              <a:t>Agricultura:</a:t>
            </a:r>
          </a:p>
          <a:p>
            <a:pPr lvl="1"/>
            <a:r>
              <a:rPr lang="es-ES_tradnl" dirty="0"/>
              <a:t>Trigo.</a:t>
            </a:r>
          </a:p>
          <a:p>
            <a:pPr lvl="1"/>
            <a:r>
              <a:rPr lang="es-ES_tradnl" dirty="0"/>
              <a:t> Vid</a:t>
            </a:r>
          </a:p>
          <a:p>
            <a:pPr lvl="1"/>
            <a:r>
              <a:rPr lang="es-ES_tradnl" dirty="0"/>
              <a:t>Olivo.</a:t>
            </a:r>
          </a:p>
          <a:p>
            <a:pPr lvl="1"/>
            <a:r>
              <a:rPr lang="es-ES_tradnl" dirty="0"/>
              <a:t>Aceite: muy preciado.</a:t>
            </a:r>
          </a:p>
          <a:p>
            <a:pPr lvl="2"/>
            <a:r>
              <a:rPr lang="es-ES_tradnl" dirty="0"/>
              <a:t>Alimento </a:t>
            </a:r>
          </a:p>
          <a:p>
            <a:pPr lvl="2"/>
            <a:r>
              <a:rPr lang="es-ES_tradnl" dirty="0"/>
              <a:t>Higiene personal</a:t>
            </a:r>
          </a:p>
          <a:p>
            <a:pPr lvl="2"/>
            <a:r>
              <a:rPr lang="es-ES_tradnl" dirty="0"/>
              <a:t>Alumbrado.</a:t>
            </a:r>
          </a:p>
          <a:p>
            <a:pPr lvl="2"/>
            <a:r>
              <a:rPr lang="es-ES_tradnl" dirty="0"/>
              <a:t>Medicamento </a:t>
            </a:r>
          </a:p>
        </p:txBody>
      </p:sp>
    </p:spTree>
    <p:extLst>
      <p:ext uri="{BB962C8B-B14F-4D97-AF65-F5344CB8AC3E}">
        <p14:creationId xmlns:p14="http://schemas.microsoft.com/office/powerpoint/2010/main" val="219043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Artesanía:</a:t>
            </a:r>
          </a:p>
          <a:p>
            <a:pPr lvl="1"/>
            <a:r>
              <a:rPr lang="es-ES_tradnl" dirty="0" smtClean="0"/>
              <a:t>Talleres familiares:</a:t>
            </a:r>
          </a:p>
          <a:p>
            <a:pPr lvl="2"/>
            <a:r>
              <a:rPr lang="es-ES_tradnl" dirty="0" smtClean="0"/>
              <a:t>Metales </a:t>
            </a:r>
          </a:p>
          <a:p>
            <a:pPr lvl="2"/>
            <a:r>
              <a:rPr lang="es-ES_tradnl" dirty="0" smtClean="0"/>
              <a:t>Telas</a:t>
            </a:r>
          </a:p>
          <a:p>
            <a:pPr lvl="2"/>
            <a:r>
              <a:rPr lang="es-ES_tradnl" dirty="0" smtClean="0"/>
              <a:t>pieles</a:t>
            </a:r>
          </a:p>
          <a:p>
            <a:pPr lvl="1"/>
            <a:r>
              <a:rPr lang="es-ES_tradnl" dirty="0" smtClean="0"/>
              <a:t>Alfarería: </a:t>
            </a:r>
          </a:p>
          <a:p>
            <a:pPr lvl="2"/>
            <a:r>
              <a:rPr lang="es-ES_tradnl" dirty="0" smtClean="0"/>
              <a:t>Abundancia de </a:t>
            </a:r>
            <a:r>
              <a:rPr lang="es-ES_tradnl" dirty="0" err="1" smtClean="0"/>
              <a:t>arcila</a:t>
            </a:r>
            <a:r>
              <a:rPr lang="es-ES_tradnl" dirty="0" smtClean="0"/>
              <a:t>.</a:t>
            </a:r>
          </a:p>
          <a:p>
            <a:pPr lvl="2"/>
            <a:r>
              <a:rPr lang="es-ES_tradnl" dirty="0" smtClean="0"/>
              <a:t>Objetos cerámicos llegaron a todos los rincones del Mediterráneo.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542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Pág. 57</a:t>
            </a:r>
          </a:p>
          <a:p>
            <a:pPr lvl="1"/>
            <a:r>
              <a:rPr lang="es-ES_tradnl" dirty="0" smtClean="0"/>
              <a:t>6</a:t>
            </a:r>
          </a:p>
          <a:p>
            <a:pPr lvl="1"/>
            <a:r>
              <a:rPr lang="es-ES_tradnl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726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Comercio:</a:t>
            </a:r>
          </a:p>
          <a:p>
            <a:pPr lvl="1"/>
            <a:r>
              <a:rPr lang="es-ES_tradnl" dirty="0"/>
              <a:t>Talleres.</a:t>
            </a:r>
          </a:p>
          <a:p>
            <a:pPr lvl="1"/>
            <a:r>
              <a:rPr lang="es-ES_tradnl" dirty="0"/>
              <a:t>ágora: venden mercancías.</a:t>
            </a:r>
          </a:p>
          <a:p>
            <a:pPr lvl="1"/>
            <a:r>
              <a:rPr lang="es-ES_tradnl" dirty="0"/>
              <a:t>Puerto: </a:t>
            </a:r>
          </a:p>
          <a:p>
            <a:pPr lvl="2"/>
            <a:r>
              <a:rPr lang="es-ES_tradnl" dirty="0"/>
              <a:t>Importaban y exportaban todo tipo de productos</a:t>
            </a:r>
          </a:p>
          <a:p>
            <a:pPr lvl="3"/>
            <a:r>
              <a:rPr lang="es-ES_tradnl" dirty="0"/>
              <a:t>Llegaban a emporios </a:t>
            </a:r>
            <a:r>
              <a:rPr lang="es-ES_tradnl" dirty="0" smtClean="0"/>
              <a:t>comerciales</a:t>
            </a:r>
          </a:p>
          <a:p>
            <a:r>
              <a:rPr lang="es-ES_tradnl" dirty="0" smtClean="0"/>
              <a:t>Moneda común: dracma griega.</a:t>
            </a:r>
          </a:p>
          <a:p>
            <a:pPr lvl="1"/>
            <a:r>
              <a:rPr lang="es-ES_tradnl" dirty="0" smtClean="0"/>
              <a:t>S. VI a.C.: se extendió el uso tal y como la conocemos.</a:t>
            </a:r>
          </a:p>
        </p:txBody>
      </p:sp>
    </p:spTree>
    <p:extLst>
      <p:ext uri="{BB962C8B-B14F-4D97-AF65-F5344CB8AC3E}">
        <p14:creationId xmlns:p14="http://schemas.microsoft.com/office/powerpoint/2010/main" val="4140335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</TotalTime>
  <Words>110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Equidad</vt:lpstr>
      <vt:lpstr>Actividad de las poleis</vt:lpstr>
      <vt:lpstr>Presentación de PowerPoint</vt:lpstr>
      <vt:lpstr>Presentación de PowerPoint</vt:lpstr>
      <vt:lpstr>Presentación de PowerPoint</vt:lpstr>
      <vt:lpstr>Ejercicios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de las poleis</dc:title>
  <dc:creator>Maria</dc:creator>
  <cp:lastModifiedBy>Maria</cp:lastModifiedBy>
  <cp:revision>2</cp:revision>
  <dcterms:created xsi:type="dcterms:W3CDTF">2017-12-26T14:51:32Z</dcterms:created>
  <dcterms:modified xsi:type="dcterms:W3CDTF">2017-12-26T15:05:06Z</dcterms:modified>
</cp:coreProperties>
</file>