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2835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6387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2846729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707971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954784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70374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754851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12784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200323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31186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177281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_tradn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_tradn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042D74-860D-49C3-B597-B85D00FD0250}" type="datetimeFigureOut">
              <a:rPr lang="es-ES_tradnl" smtClean="0"/>
              <a:t>02/01/2018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669E38-23CC-4420-8C35-0F87B74955B6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48125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_trad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4575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Pág.. 66</a:t>
            </a:r>
          </a:p>
          <a:p>
            <a:pPr lvl="1"/>
            <a:r>
              <a:rPr lang="es-ES_tradnl" dirty="0" smtClean="0"/>
              <a:t>1</a:t>
            </a:r>
          </a:p>
          <a:p>
            <a:pPr lvl="1"/>
            <a:r>
              <a:rPr lang="es-ES_tradnl" dirty="0" smtClean="0"/>
              <a:t>2</a:t>
            </a:r>
          </a:p>
          <a:p>
            <a:pPr lvl="1"/>
            <a:r>
              <a:rPr lang="es-ES_tradnl" dirty="0" smtClean="0"/>
              <a:t>4</a:t>
            </a:r>
          </a:p>
          <a:p>
            <a:r>
              <a:rPr lang="es-ES_tradnl" dirty="0" smtClean="0"/>
              <a:t>Pág. 67</a:t>
            </a:r>
          </a:p>
          <a:p>
            <a:pPr lvl="1"/>
            <a:r>
              <a:rPr lang="es-ES_tradnl" dirty="0" smtClean="0"/>
              <a:t>1</a:t>
            </a:r>
          </a:p>
          <a:p>
            <a:pPr lvl="1"/>
            <a:r>
              <a:rPr lang="es-ES_tradnl" dirty="0" smtClean="0"/>
              <a:t>2</a:t>
            </a:r>
          </a:p>
          <a:p>
            <a:pPr lvl="1"/>
            <a:r>
              <a:rPr lang="es-ES_tradnl" dirty="0" smtClean="0"/>
              <a:t>3</a:t>
            </a:r>
          </a:p>
          <a:p>
            <a:pPr lvl="1"/>
            <a:r>
              <a:rPr lang="es-ES_tradnl"/>
              <a:t>4</a:t>
            </a:r>
            <a:endParaRPr lang="es-ES_tradnl" dirty="0" smtClean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145216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14</Words>
  <Application>Microsoft Office PowerPoint</Application>
  <PresentationFormat>Presentación en pantalla (4:3)</PresentationFormat>
  <Paragraphs>10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Tema de Office</vt:lpstr>
      <vt:lpstr>ejercicios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ejercicios</dc:title>
  <dc:creator>Maria</dc:creator>
  <cp:lastModifiedBy>Maria</cp:lastModifiedBy>
  <cp:revision>1</cp:revision>
  <dcterms:created xsi:type="dcterms:W3CDTF">2018-01-02T13:09:30Z</dcterms:created>
  <dcterms:modified xsi:type="dcterms:W3CDTF">2018-01-02T13:13:50Z</dcterms:modified>
</cp:coreProperties>
</file>