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_tradnl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B168D8-1129-4F52-9506-3B36E1DE5D6F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9C47C2-B2BF-4405-8286-781EC4E8228B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Octavio Augusto, el primer emperador romano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770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1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949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757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99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77</a:t>
            </a:r>
          </a:p>
          <a:p>
            <a:pPr lvl="1"/>
            <a:r>
              <a:rPr lang="es-ES_tradnl" dirty="0" smtClean="0"/>
              <a:t>19</a:t>
            </a:r>
          </a:p>
          <a:p>
            <a:pPr lvl="1"/>
            <a:r>
              <a:rPr lang="es-ES_tradnl" dirty="0" smtClean="0"/>
              <a:t>20</a:t>
            </a:r>
          </a:p>
          <a:p>
            <a:pPr lvl="1"/>
            <a:r>
              <a:rPr lang="es-ES_tradnl" smtClean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11151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Año 27 A. C.</a:t>
            </a:r>
          </a:p>
          <a:p>
            <a:r>
              <a:rPr lang="es-ES_tradnl" dirty="0" smtClean="0"/>
              <a:t>Octavio nombrado por Senado:</a:t>
            </a:r>
          </a:p>
          <a:p>
            <a:pPr lvl="1"/>
            <a:r>
              <a:rPr lang="es-ES_tradnl" dirty="0" err="1" smtClean="0"/>
              <a:t>Princeps</a:t>
            </a:r>
            <a:r>
              <a:rPr lang="es-ES_tradnl" dirty="0" smtClean="0"/>
              <a:t> (primer ciudadano)</a:t>
            </a:r>
          </a:p>
          <a:p>
            <a:pPr lvl="1"/>
            <a:r>
              <a:rPr lang="es-ES_tradnl" dirty="0" err="1" smtClean="0"/>
              <a:t>Augustus</a:t>
            </a:r>
            <a:r>
              <a:rPr lang="es-ES_tradnl" dirty="0" smtClean="0"/>
              <a:t> (elegido por los dioses)</a:t>
            </a:r>
          </a:p>
          <a:p>
            <a:r>
              <a:rPr lang="es-ES_tradnl" dirty="0" smtClean="0"/>
              <a:t>Nuevo sistema de gobierno: </a:t>
            </a:r>
            <a:r>
              <a:rPr lang="es-ES_tradnl" b="1" dirty="0" smtClean="0"/>
              <a:t>Imperio.</a:t>
            </a:r>
          </a:p>
          <a:p>
            <a:r>
              <a:rPr lang="es-ES_tradnl" dirty="0" smtClean="0"/>
              <a:t>Se convierte en </a:t>
            </a:r>
            <a:r>
              <a:rPr lang="es-ES_tradnl" b="1" dirty="0" smtClean="0"/>
              <a:t>imperator</a:t>
            </a:r>
            <a:r>
              <a:rPr lang="es-ES_tradnl" dirty="0" smtClean="0"/>
              <a:t> (jefe de todos los ejércitos)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83997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Reinó 40 años.</a:t>
            </a:r>
          </a:p>
          <a:p>
            <a:r>
              <a:rPr lang="es-ES_tradnl" dirty="0" smtClean="0"/>
              <a:t>Impresión:</a:t>
            </a:r>
          </a:p>
          <a:p>
            <a:r>
              <a:rPr lang="es-ES_tradnl" dirty="0" smtClean="0"/>
              <a:t>No imponía sistema de gobierno.</a:t>
            </a:r>
          </a:p>
          <a:p>
            <a:r>
              <a:rPr lang="es-ES_tradnl" dirty="0" smtClean="0"/>
              <a:t>Dialogaba con todos los representantes de la comunidad.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713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Quería reconstruir el ideal romano.</a:t>
            </a:r>
          </a:p>
          <a:p>
            <a:r>
              <a:rPr lang="es-ES_tradnl" dirty="0" smtClean="0"/>
              <a:t>Política de recuperación:</a:t>
            </a:r>
          </a:p>
          <a:p>
            <a:pPr lvl="1"/>
            <a:r>
              <a:rPr lang="es-ES_tradnl" dirty="0" smtClean="0"/>
              <a:t>Grandes escritores:</a:t>
            </a:r>
          </a:p>
          <a:p>
            <a:pPr lvl="2"/>
            <a:r>
              <a:rPr lang="es-ES_tradnl" dirty="0" smtClean="0"/>
              <a:t>Virgilio.</a:t>
            </a:r>
          </a:p>
          <a:p>
            <a:pPr lvl="2"/>
            <a:r>
              <a:rPr lang="es-ES_tradnl" dirty="0" smtClean="0"/>
              <a:t>Tito Livio (</a:t>
            </a:r>
            <a:r>
              <a:rPr lang="es-ES_tradnl" i="1" dirty="0" smtClean="0"/>
              <a:t>Historia de Roma desde su fundación)</a:t>
            </a:r>
            <a:endParaRPr lang="es-ES_tradnl" dirty="0" smtClean="0"/>
          </a:p>
          <a:p>
            <a:pPr lvl="1"/>
            <a:r>
              <a:rPr lang="es-ES_tradnl" dirty="0" smtClean="0"/>
              <a:t>Escribieran sobre mitos </a:t>
            </a:r>
          </a:p>
          <a:p>
            <a:pPr lvl="1"/>
            <a:r>
              <a:rPr lang="es-ES_tradnl" dirty="0" smtClean="0"/>
              <a:t>Justificar </a:t>
            </a:r>
          </a:p>
          <a:p>
            <a:pPr lvl="2"/>
            <a:r>
              <a:rPr lang="es-ES_tradnl" dirty="0" smtClean="0"/>
              <a:t>Gloria de Roma</a:t>
            </a:r>
          </a:p>
          <a:p>
            <a:pPr lvl="1"/>
            <a:r>
              <a:rPr lang="es-ES_tradnl" dirty="0" smtClean="0"/>
              <a:t>Legitimidad de su gobierno.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2121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Respetó instituciones tradicionales.</a:t>
            </a:r>
          </a:p>
          <a:p>
            <a:pPr lvl="1"/>
            <a:r>
              <a:rPr lang="es-ES_tradnl" dirty="0" smtClean="0"/>
              <a:t>Senado</a:t>
            </a:r>
          </a:p>
          <a:p>
            <a:pPr lvl="1"/>
            <a:r>
              <a:rPr lang="es-ES_tradnl" dirty="0" smtClean="0"/>
              <a:t>Magistraturas.</a:t>
            </a:r>
          </a:p>
          <a:p>
            <a:pPr lvl="1"/>
            <a:r>
              <a:rPr lang="es-ES_tradnl" dirty="0" smtClean="0"/>
              <a:t>Dotó de poder meramente simbólico.</a:t>
            </a:r>
          </a:p>
          <a:p>
            <a:pPr lvl="1"/>
            <a:r>
              <a:rPr lang="es-ES_tradnl" dirty="0" smtClean="0"/>
              <a:t>Gobierno caía sobre él.</a:t>
            </a:r>
          </a:p>
          <a:p>
            <a:pPr lvl="1"/>
            <a:r>
              <a:rPr lang="es-ES_tradnl" dirty="0" smtClean="0"/>
              <a:t>Senado acabará como consejo</a:t>
            </a:r>
          </a:p>
          <a:p>
            <a:pPr lvl="1"/>
            <a:r>
              <a:rPr lang="es-ES_tradnl" dirty="0" smtClean="0"/>
              <a:t>Reclutaban a los comandantes de los ejércitos</a:t>
            </a:r>
          </a:p>
          <a:p>
            <a:pPr lvl="1"/>
            <a:r>
              <a:rPr lang="es-ES_tradnl" dirty="0" smtClean="0"/>
              <a:t>Reclutaban a los gobernadores de las provincias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4625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Período de paz (</a:t>
            </a:r>
            <a:r>
              <a:rPr lang="es-ES_tradnl" b="1" dirty="0" err="1" smtClean="0"/>
              <a:t>pax</a:t>
            </a:r>
            <a:r>
              <a:rPr lang="es-ES_tradnl" b="1" dirty="0" smtClean="0"/>
              <a:t> romana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Duró dos siglos.</a:t>
            </a:r>
          </a:p>
          <a:p>
            <a:r>
              <a:rPr lang="es-ES_tradnl" dirty="0" smtClean="0"/>
              <a:t>Reformó el ejército</a:t>
            </a:r>
          </a:p>
          <a:p>
            <a:r>
              <a:rPr lang="es-ES_tradnl" dirty="0" smtClean="0"/>
              <a:t>Creó guardia personal (</a:t>
            </a:r>
            <a:r>
              <a:rPr lang="es-ES_tradnl" b="1" dirty="0" smtClean="0"/>
              <a:t>Guardia Pretoriana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Muerte: 14 d. C.</a:t>
            </a:r>
          </a:p>
          <a:p>
            <a:r>
              <a:rPr lang="es-ES_tradnl" dirty="0" smtClean="0"/>
              <a:t>Divinizado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1214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No adoptó corona de rey</a:t>
            </a:r>
          </a:p>
          <a:p>
            <a:r>
              <a:rPr lang="es-ES_tradnl" dirty="0" smtClean="0"/>
              <a:t>Podía dar muerte sin juicio a quien hubiera ejercido violenta.</a:t>
            </a:r>
          </a:p>
          <a:p>
            <a:r>
              <a:rPr lang="es-ES_tradnl" dirty="0" smtClean="0"/>
              <a:t>Vetaba cualquier decisión del senado o magistrados.</a:t>
            </a:r>
          </a:p>
          <a:p>
            <a:r>
              <a:rPr lang="es-ES_tradnl" dirty="0" smtClean="0"/>
              <a:t>Asambleas populares seguían votando leyes.</a:t>
            </a:r>
          </a:p>
          <a:p>
            <a:pPr lvl="1"/>
            <a:r>
              <a:rPr lang="es-ES_tradnl" dirty="0" smtClean="0"/>
              <a:t>Leyes inspiradas por el emperador</a:t>
            </a:r>
          </a:p>
          <a:p>
            <a:pPr lvl="1"/>
            <a:r>
              <a:rPr lang="es-ES_tradnl" dirty="0" smtClean="0"/>
              <a:t>Magistrados propuestos por emperador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9458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</p:spTree>
    <p:extLst>
      <p:ext uri="{BB962C8B-B14F-4D97-AF65-F5344CB8AC3E}">
        <p14:creationId xmlns:p14="http://schemas.microsoft.com/office/powerpoint/2010/main" val="367792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11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</TotalTime>
  <Words>217</Words>
  <Application>Microsoft Office PowerPoint</Application>
  <PresentationFormat>Presentación en pantalla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Intermedio</vt:lpstr>
      <vt:lpstr>Octavio Augusto, el primer emperador romano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Octavio Augusto, el primer emperador romano</dc:title>
  <dc:creator>Maria</dc:creator>
  <cp:lastModifiedBy>Maria</cp:lastModifiedBy>
  <cp:revision>5</cp:revision>
  <dcterms:created xsi:type="dcterms:W3CDTF">2018-03-01T17:53:16Z</dcterms:created>
  <dcterms:modified xsi:type="dcterms:W3CDTF">2018-03-16T01:52:00Z</dcterms:modified>
</cp:coreProperties>
</file>