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2 Marcador de fecha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A7E61E4-9D7C-42E4-BCF1-5E8FFA6A68E9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3689316-4C79-493D-B1FF-6D49131EA3F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33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ES"/>
              <a:t>n</a:t>
            </a:r>
          </a:p>
        </p:txBody>
      </p:sp>
      <p:sp>
        <p:nvSpPr>
          <p:cNvPr id="4" name="3 Marcador de número de diapositiva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605D8E-9A51-45C9-A81C-42D16034E0CA}" type="slidenum">
              <a:t>8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371600" y="1859276"/>
            <a:ext cx="6400800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pic>
        <p:nvPicPr>
          <p:cNvPr id="3" name="Picture 7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280110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1996"/>
          </a:xfrm>
        </p:spPr>
        <p:txBody>
          <a:bodyPr anchorCtr="1"/>
          <a:lstStyle>
            <a:lvl1pPr indent="0" algn="ctr">
              <a:spcBef>
                <a:spcPts val="500"/>
              </a:spcBef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9E35CA-7ABB-4D7A-BB8E-6E26BE432934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0E9762-78EC-4FDE-A5DF-B6E9199824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62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663AE5-4A5D-454B-9DAE-2E839DC2EC50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DDD696-AECB-4120-B81B-B1D235E3057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56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1209037"/>
            <a:ext cx="1295403" cy="43179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95403" y="1219196"/>
            <a:ext cx="5181603" cy="42672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5EDF32-A5CC-4132-A7AA-BE28FA8A54A4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08D7AE-3A6A-47A0-B4FA-D16B9230521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78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71600" y="2438403"/>
            <a:ext cx="6400800" cy="3047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5586A0-569C-4B28-B16A-C073C022F5C6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5FBDB0-FB6F-48D2-B330-292AA0D3B4FC}" type="slidenum">
              <a:t>‹Nº›</a:t>
            </a:fld>
            <a:endParaRPr lang="es-ES"/>
          </a:p>
        </p:txBody>
      </p:sp>
      <p:pic>
        <p:nvPicPr>
          <p:cNvPr id="7" name="Picture 8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76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CF5574-BAC0-45E9-B14C-D2DDA6511D60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441A2B-7B87-47D4-A6B7-CA8ADAA549FB}" type="slidenum">
              <a:t>‹Nº›</a:t>
            </a:fld>
            <a:endParaRPr lang="es-ES"/>
          </a:p>
        </p:txBody>
      </p:sp>
      <p:pic>
        <p:nvPicPr>
          <p:cNvPr id="5" name="Picture 6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268445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447796" y="3410263"/>
            <a:ext cx="6248396" cy="145637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1447796" y="1503675"/>
            <a:ext cx="6248396" cy="1566860"/>
          </a:xfrm>
        </p:spPr>
        <p:txBody>
          <a:bodyPr anchor="b" anchorCtr="1"/>
          <a:lstStyle>
            <a:lvl1pPr indent="0" algn="ctr">
              <a:spcBef>
                <a:spcPts val="500"/>
              </a:spcBef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268445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33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 txBox="1">
            <a:spLocks noGrp="1"/>
          </p:cNvSpPr>
          <p:nvPr>
            <p:ph idx="1"/>
          </p:nvPr>
        </p:nvSpPr>
        <p:spPr>
          <a:xfrm>
            <a:off x="1371600" y="2438403"/>
            <a:ext cx="3124203" cy="3124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1695B7-286F-40C7-9E77-644A5A0190AF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7F7C0C-EBC3-4782-B1AD-0ECA997F8166}" type="slidenum">
              <a:t>‹Nº›</a:t>
            </a:fld>
            <a:endParaRPr lang="es-ES"/>
          </a:p>
        </p:txBody>
      </p:sp>
      <p:sp>
        <p:nvSpPr>
          <p:cNvPr id="7" name="Content Placeholder 11"/>
          <p:cNvSpPr txBox="1">
            <a:spLocks noGrp="1"/>
          </p:cNvSpPr>
          <p:nvPr>
            <p:ph idx="2"/>
          </p:nvPr>
        </p:nvSpPr>
        <p:spPr>
          <a:xfrm>
            <a:off x="4648196" y="2438403"/>
            <a:ext cx="3124203" cy="3124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8" name="Picture 8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15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10"/>
          <p:cNvSpPr txBox="1">
            <a:spLocks noGrp="1"/>
          </p:cNvSpPr>
          <p:nvPr>
            <p:ph idx="2"/>
          </p:nvPr>
        </p:nvSpPr>
        <p:spPr>
          <a:xfrm>
            <a:off x="1371600" y="2819396"/>
            <a:ext cx="3124203" cy="2743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12"/>
          <p:cNvSpPr txBox="1">
            <a:spLocks noGrp="1"/>
          </p:cNvSpPr>
          <p:nvPr>
            <p:ph idx="4"/>
          </p:nvPr>
        </p:nvSpPr>
        <p:spPr>
          <a:xfrm>
            <a:off x="4648196" y="2819396"/>
            <a:ext cx="3124203" cy="2743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362196"/>
            <a:ext cx="3125784" cy="451338"/>
          </a:xfrm>
        </p:spPr>
        <p:txBody>
          <a:bodyPr anchor="b" anchorCtr="1"/>
          <a:lstStyle>
            <a:lvl1pPr indent="0" algn="ctr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2359152"/>
            <a:ext cx="3127376" cy="448056"/>
          </a:xfrm>
        </p:spPr>
        <p:txBody>
          <a:bodyPr anchor="b" anchorCtr="1"/>
          <a:lstStyle>
            <a:lvl1pPr indent="0" algn="ctr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6B07A2-7EE4-403A-A1EE-3707710F20FC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9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10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778BD0-818D-479C-833E-90F16F58597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54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5A4532-65E6-46A2-8AAB-446D4186F5DA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F5BBF8-074B-45A6-97FC-1A9B011737B8}" type="slidenum">
              <a:t>‹Nº›</a:t>
            </a:fld>
            <a:endParaRPr lang="es-ES"/>
          </a:p>
        </p:txBody>
      </p:sp>
      <p:pic>
        <p:nvPicPr>
          <p:cNvPr id="6" name="Picture 6" descr="flourish2.pn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95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5DC45A-A342-4FB8-90CE-9F51D7DDA1A6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523ED3-DCD8-470A-9C0A-164109C679B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42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953003" y="1676396"/>
            <a:ext cx="2819396" cy="599444"/>
          </a:xfrm>
        </p:spPr>
        <p:txBody>
          <a:bodyPr/>
          <a:lstStyle>
            <a:lvl1pPr>
              <a:defRPr sz="1700" b="1" spc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4953003" y="2275841"/>
            <a:ext cx="2819396" cy="2905762"/>
          </a:xfrm>
        </p:spPr>
        <p:txBody>
          <a:bodyPr anchorCtr="1"/>
          <a:lstStyle>
            <a:lvl1pPr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CFB04A-C077-4BB9-B15B-90386093C716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C9D601-1DC0-4BC2-B7BD-2499AAD76ADE}" type="slidenum">
              <a:t>‹Nº›</a:t>
            </a:fld>
            <a:endParaRPr lang="es-ES"/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1371600" y="1676396"/>
            <a:ext cx="3276596" cy="35051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9"/>
          <p:cNvSpPr/>
          <p:nvPr/>
        </p:nvSpPr>
        <p:spPr>
          <a:xfrm>
            <a:off x="1463040" y="1847088"/>
            <a:ext cx="3090672" cy="3090672"/>
          </a:xfrm>
          <a:custGeom>
            <a:avLst>
              <a:gd name="f9" fmla="val 843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+- 0 0 5400000"/>
              <a:gd name="f9" fmla="val 8438"/>
              <a:gd name="f10" fmla="abs f4"/>
              <a:gd name="f11" fmla="abs f5"/>
              <a:gd name="f12" fmla="abs f6"/>
              <a:gd name="f13" fmla="val f7"/>
              <a:gd name="f14" fmla="val f9"/>
              <a:gd name="f15" fmla="?: f10 f4 1"/>
              <a:gd name="f16" fmla="?: f11 f5 1"/>
              <a:gd name="f17" fmla="?: f12 f6 1"/>
              <a:gd name="f18" fmla="*/ f15 1 21600"/>
              <a:gd name="f19" fmla="*/ f16 1 21600"/>
              <a:gd name="f20" fmla="*/ 21600 f15 1"/>
              <a:gd name="f21" fmla="*/ 21600 f16 1"/>
              <a:gd name="f22" fmla="min f19 f18"/>
              <a:gd name="f23" fmla="*/ f20 1 f17"/>
              <a:gd name="f24" fmla="*/ f21 1 f17"/>
              <a:gd name="f25" fmla="val f23"/>
              <a:gd name="f26" fmla="val f24"/>
              <a:gd name="f27" fmla="*/ f13 f22 1"/>
              <a:gd name="f28" fmla="+- f26 0 f13"/>
              <a:gd name="f29" fmla="+- f25 0 f13"/>
              <a:gd name="f30" fmla="*/ f25 f22 1"/>
              <a:gd name="f31" fmla="*/ f26 f22 1"/>
              <a:gd name="f32" fmla="min f29 f28"/>
              <a:gd name="f33" fmla="*/ f32 f14 1"/>
              <a:gd name="f34" fmla="*/ f33 1 100000"/>
              <a:gd name="f35" fmla="+- f25 0 f34"/>
              <a:gd name="f36" fmla="+- f26 0 f34"/>
              <a:gd name="f37" fmla="*/ f34 70711 1"/>
              <a:gd name="f38" fmla="*/ f34 f22 1"/>
              <a:gd name="f39" fmla="*/ f37 1 100000"/>
              <a:gd name="f40" fmla="*/ f35 f22 1"/>
              <a:gd name="f41" fmla="*/ f36 f22 1"/>
              <a:gd name="f42" fmla="+- f25 0 f39"/>
              <a:gd name="f43" fmla="+- f26 0 f39"/>
              <a:gd name="f44" fmla="*/ f39 f22 1"/>
              <a:gd name="f45" fmla="*/ f42 f22 1"/>
              <a:gd name="f46" fmla="*/ f4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4" r="f45" b="f46"/>
            <a:pathLst>
              <a:path>
                <a:moveTo>
                  <a:pt x="f27" y="f38"/>
                </a:moveTo>
                <a:arcTo wR="f38" hR="f38" stAng="f2" swAng="f8"/>
                <a:lnTo>
                  <a:pt x="f40" y="f27"/>
                </a:lnTo>
                <a:arcTo wR="f38" hR="f38" stAng="f1" swAng="f8"/>
                <a:lnTo>
                  <a:pt x="f30" y="f41"/>
                </a:lnTo>
                <a:arcTo wR="f38" hR="f38" stAng="f3" swAng="f8"/>
                <a:lnTo>
                  <a:pt x="f38" y="f31"/>
                </a:lnTo>
                <a:arcTo wR="f38" hR="f38" stAng="f7" swAng="f8"/>
                <a:close/>
              </a:path>
            </a:pathLst>
          </a:custGeom>
          <a:noFill/>
          <a:ln w="9528">
            <a:solidFill>
              <a:srgbClr val="37302A">
                <a:alpha val="17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953003" y="1676396"/>
            <a:ext cx="2819396" cy="599444"/>
          </a:xfrm>
        </p:spPr>
        <p:txBody>
          <a:bodyPr/>
          <a:lstStyle>
            <a:lvl1pPr>
              <a:defRPr sz="1700" b="1" spc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24003" y="1904996"/>
            <a:ext cx="2971800" cy="2971800"/>
          </a:xfrm>
          <a:solidFill>
            <a:srgbClr val="F2F2F2">
              <a:alpha val="35000"/>
            </a:srgbClr>
          </a:solidFill>
        </p:spPr>
        <p:txBody>
          <a:bodyPr anchorCtr="1"/>
          <a:lstStyle>
            <a:lvl1pPr indent="0" algn="ctr">
              <a:buNone/>
              <a:defRPr>
                <a:solidFill>
                  <a:srgbClr val="37302A"/>
                </a:solidFill>
              </a:defRPr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4953003" y="2276856"/>
            <a:ext cx="2819396" cy="2875275"/>
          </a:xfrm>
        </p:spPr>
        <p:txBody>
          <a:bodyPr anchorCtr="1"/>
          <a:lstStyle>
            <a:lvl1pPr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0AD67D-1D0D-4E06-8A1D-E99B6CAB6E79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25650-CAF1-4FF6-8700-7FC96B5F3DA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5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371600" y="1295403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04796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100" b="0" i="0" u="none" strike="noStrike" kern="1200" cap="none" spc="0" baseline="0">
                <a:solidFill>
                  <a:srgbClr val="C6BC9C"/>
                </a:solidFill>
                <a:uFillTx/>
                <a:latin typeface="Garamond"/>
              </a:defRPr>
            </a:lvl1pPr>
          </a:lstStyle>
          <a:p>
            <a:pPr lvl="0"/>
            <a:fld id="{195FC494-0B76-4F0F-AEA9-4DFEE0E7E247}" type="datetime1">
              <a:rPr lang="es-ES"/>
              <a:pPr lvl="0"/>
              <a:t>01/10/2017</a:t>
            </a:fld>
            <a:endParaRPr lang="es-E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971800" y="6356351"/>
            <a:ext cx="3200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100" b="0" i="0" u="none" strike="noStrike" kern="1200" cap="none" spc="0" baseline="0">
                <a:solidFill>
                  <a:srgbClr val="C6BC9C"/>
                </a:solidFill>
                <a:uFillTx/>
                <a:latin typeface="Garamond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75120" y="6364224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1" i="0" u="none" strike="noStrike" kern="1200" cap="none" spc="0" baseline="0">
                <a:solidFill>
                  <a:srgbClr val="C6BC9C"/>
                </a:solidFill>
                <a:uFillTx/>
                <a:latin typeface="Garamond"/>
              </a:defRPr>
            </a:lvl1pPr>
          </a:lstStyle>
          <a:p>
            <a:pPr lvl="0"/>
            <a:fld id="{E7C90930-7506-4C91-9119-74858D464AF5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3600" b="0" i="0" u="none" strike="noStrike" kern="1200" cap="all" spc="300" baseline="0">
          <a:solidFill>
            <a:srgbClr val="000000"/>
          </a:solidFill>
          <a:uFillTx/>
          <a:latin typeface="Garamond"/>
        </a:defRPr>
      </a:lvl1pPr>
    </p:titleStyle>
    <p:bodyStyle>
      <a:lvl1pPr marL="0" marR="0" lvl="0" indent="-274320" algn="l" defTabSz="914400" rtl="0" fontAlgn="auto" hangingPunct="1">
        <a:lnSpc>
          <a:spcPct val="150000"/>
        </a:lnSpc>
        <a:spcBef>
          <a:spcPts val="400"/>
        </a:spcBef>
        <a:spcAft>
          <a:spcPts val="0"/>
        </a:spcAft>
        <a:buSzPct val="100000"/>
        <a:buFont typeface="Wingdings" pitchFamily="2"/>
        <a:buChar char="v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Garamond"/>
        </a:defRPr>
      </a:lvl1pPr>
      <a:lvl2pPr marL="742950" marR="0" lvl="1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000000"/>
          </a:solidFill>
          <a:uFillTx/>
          <a:latin typeface="Garamond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Garamond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Garamond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Garamond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ES"/>
              <a:t>Palabras derivadas del griego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ES"/>
              <a:t>BIOLOGÍA</a:t>
            </a:r>
          </a:p>
        </p:txBody>
      </p:sp>
      <p:sp>
        <p:nvSpPr>
          <p:cNvPr id="3" name="3 Subtítulo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l-GR">
                <a:latin typeface="Constantia"/>
              </a:rPr>
              <a:t>ΒΙΟ/ΛΟΓΟΣ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mtClean="0">
                <a:latin typeface="Constantia"/>
              </a:rPr>
              <a:t>Φιλοσ/σοφια </a:t>
            </a:r>
            <a:r>
              <a:rPr lang="el-GR" dirty="0">
                <a:latin typeface="Constantia"/>
              </a:rPr>
              <a:t/>
            </a:r>
            <a:br>
              <a:rPr lang="el-GR" dirty="0">
                <a:latin typeface="Constantia"/>
              </a:rPr>
            </a:br>
            <a:r>
              <a:rPr lang="el-GR" dirty="0">
                <a:latin typeface="Constantia"/>
              </a:rPr>
              <a:t> </a:t>
            </a:r>
            <a:endParaRPr lang="es-ES" dirty="0"/>
          </a:p>
        </p:txBody>
      </p:sp>
      <p:sp>
        <p:nvSpPr>
          <p:cNvPr id="3" name="3 Marcador de texto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900"/>
              </a:spcBef>
            </a:pPr>
            <a:r>
              <a:rPr lang="es-ES" sz="3600" i="0"/>
              <a:t>FILOSOFÍA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>
                <a:latin typeface="Constantia"/>
              </a:rPr>
              <a:t>ΠΑΙΔΟΣ/ΙΑΤΙΑ</a:t>
            </a:r>
            <a:endParaRPr lang="es-ES"/>
          </a:p>
        </p:txBody>
      </p:sp>
      <p:sp>
        <p:nvSpPr>
          <p:cNvPr id="3" name="2 Marcador de contenido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900"/>
              </a:spcBef>
            </a:pPr>
            <a:r>
              <a:rPr lang="es-ES" sz="3600" b="1" i="0"/>
              <a:t>PEDIATRÍA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oftalmología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>
                <a:latin typeface="Constantia"/>
              </a:rPr>
              <a:t>ΌΓΘΑΛΜΟΣ/ΛΟΓΟΣ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ginecólogo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>
                <a:latin typeface="Constantia"/>
              </a:rPr>
              <a:t>Γυναικος/λογος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nefrología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>
                <a:latin typeface="Constantia"/>
              </a:rPr>
              <a:t>νεφρος/λογος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necrópolis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>
                <a:latin typeface="Constantia"/>
              </a:rPr>
              <a:t>Νεκρος/πολις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a cos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</TotalTime>
  <Words>20</Words>
  <Application>Microsoft Office PowerPoint</Application>
  <PresentationFormat>Presentación en pantalla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Alta costura</vt:lpstr>
      <vt:lpstr>Palabras derivadas del griego</vt:lpstr>
      <vt:lpstr>BIOLOGÍA</vt:lpstr>
      <vt:lpstr>Φιλοσ/σοφια   </vt:lpstr>
      <vt:lpstr>ΠΑΙΔΟΣ/ΙΑΤΙΑ</vt:lpstr>
      <vt:lpstr>oftalmología</vt:lpstr>
      <vt:lpstr>ginecólogo</vt:lpstr>
      <vt:lpstr>nefrología</vt:lpstr>
      <vt:lpstr>necrópolis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Palabras derivadas del griego</dc:title>
  <dc:creator>Maria</dc:creator>
  <cp:lastModifiedBy>Maria</cp:lastModifiedBy>
  <cp:revision>2</cp:revision>
  <dcterms:created xsi:type="dcterms:W3CDTF">2017-10-01T18:36:57Z</dcterms:created>
  <dcterms:modified xsi:type="dcterms:W3CDTF">2017-10-01T20:05:14Z</dcterms:modified>
</cp:coreProperties>
</file>