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9ED7104-118D-46E7-ADF5-D2BB881DA8DB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0ED6D9-FA9E-4F9D-9B63-BD98A1652FC1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época helenística.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8592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Cada vez más poderoso.</a:t>
            </a:r>
          </a:p>
          <a:p>
            <a:r>
              <a:rPr lang="es-ES_tradnl" dirty="0" smtClean="0"/>
              <a:t>Reina: Filipo.</a:t>
            </a:r>
          </a:p>
          <a:p>
            <a:r>
              <a:rPr lang="es-ES_tradnl" dirty="0" smtClean="0"/>
              <a:t>338 a. C.: Filipo derrota a las polis.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Reino de Macedonia.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049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22 años.</a:t>
            </a:r>
          </a:p>
          <a:p>
            <a:r>
              <a:rPr lang="es-ES_tradnl" dirty="0" smtClean="0"/>
              <a:t>Hereda el trono de Filipo, su padre.</a:t>
            </a:r>
          </a:p>
          <a:p>
            <a:r>
              <a:rPr lang="es-ES_tradnl" dirty="0" smtClean="0"/>
              <a:t>Conquista del Imperio persa.</a:t>
            </a:r>
          </a:p>
          <a:p>
            <a:r>
              <a:rPr lang="es-ES_tradnl" dirty="0" smtClean="0"/>
              <a:t>Conquista:</a:t>
            </a:r>
          </a:p>
          <a:p>
            <a:pPr lvl="1"/>
            <a:r>
              <a:rPr lang="es-ES_tradnl" dirty="0" smtClean="0"/>
              <a:t>Asia Menor.</a:t>
            </a:r>
          </a:p>
          <a:p>
            <a:pPr lvl="1"/>
            <a:r>
              <a:rPr lang="es-ES_tradnl" dirty="0" smtClean="0"/>
              <a:t>Fenicia </a:t>
            </a:r>
          </a:p>
          <a:p>
            <a:pPr lvl="1"/>
            <a:r>
              <a:rPr lang="es-ES_tradnl" dirty="0" smtClean="0"/>
              <a:t>Egipto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Alejandro Magno (356-323 </a:t>
            </a:r>
            <a:r>
              <a:rPr lang="es-ES_tradnl" sz="4800" dirty="0" err="1" smtClean="0"/>
              <a:t>a.c</a:t>
            </a:r>
            <a:r>
              <a:rPr lang="es-ES_tradnl" sz="4800" dirty="0" smtClean="0"/>
              <a:t>)</a:t>
            </a:r>
            <a:endParaRPr lang="es-ES_tradnl" sz="4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423" y="3501009"/>
            <a:ext cx="4242816" cy="338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Desembocadura del Nilo: Alejandría.</a:t>
            </a:r>
          </a:p>
          <a:p>
            <a:r>
              <a:rPr lang="es-ES_tradnl" dirty="0" smtClean="0"/>
              <a:t>Entra en el Imperio persa: vence a </a:t>
            </a:r>
            <a:r>
              <a:rPr lang="es-ES_tradnl" dirty="0" err="1" smtClean="0"/>
              <a:t>Dario</a:t>
            </a:r>
            <a:r>
              <a:rPr lang="es-ES_tradnl" dirty="0" smtClean="0"/>
              <a:t> III.</a:t>
            </a:r>
          </a:p>
          <a:p>
            <a:pPr lvl="1"/>
            <a:r>
              <a:rPr lang="es-ES_tradnl" dirty="0" smtClean="0"/>
              <a:t>Batalla de </a:t>
            </a:r>
            <a:r>
              <a:rPr lang="es-ES_tradnl" dirty="0" err="1" smtClean="0"/>
              <a:t>Gaugamela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Soberano de Persia.</a:t>
            </a:r>
          </a:p>
          <a:p>
            <a:r>
              <a:rPr lang="es-ES_tradnl" dirty="0" smtClean="0"/>
              <a:t>Llega a la India</a:t>
            </a:r>
          </a:p>
          <a:p>
            <a:pPr lvl="1"/>
            <a:r>
              <a:rPr lang="es-ES_tradnl" dirty="0" smtClean="0"/>
              <a:t>Hombres se niegan a avanzar.</a:t>
            </a:r>
          </a:p>
          <a:p>
            <a:r>
              <a:rPr lang="es-ES_tradnl" dirty="0" smtClean="0"/>
              <a:t>Enferma 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96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Babilonia.</a:t>
            </a:r>
          </a:p>
          <a:p>
            <a:r>
              <a:rPr lang="es-ES_tradnl" dirty="0" smtClean="0"/>
              <a:t>Fiebres o conspiración.</a:t>
            </a:r>
          </a:p>
          <a:p>
            <a:r>
              <a:rPr lang="es-ES_tradnl" dirty="0" smtClean="0"/>
              <a:t>33 años.</a:t>
            </a:r>
          </a:p>
          <a:p>
            <a:r>
              <a:rPr lang="es-ES_tradnl" dirty="0" smtClean="0"/>
              <a:t>Extendió la cultura griega: época helenística.</a:t>
            </a:r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Muerte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56283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146</TotalTime>
  <Words>113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La época helenística.</vt:lpstr>
      <vt:lpstr>Reino de Macedonia.</vt:lpstr>
      <vt:lpstr>Alejandro Magno (356-323 a.c)</vt:lpstr>
      <vt:lpstr>Presentación de PowerPoint</vt:lpstr>
      <vt:lpstr>Muerte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época helenística.</dc:title>
  <dc:creator>Maria</dc:creator>
  <cp:lastModifiedBy>Maria</cp:lastModifiedBy>
  <cp:revision>5</cp:revision>
  <dcterms:created xsi:type="dcterms:W3CDTF">2017-11-06T19:46:45Z</dcterms:created>
  <dcterms:modified xsi:type="dcterms:W3CDTF">2017-11-14T20:12:28Z</dcterms:modified>
</cp:coreProperties>
</file>