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7500" t="23332" r="7501" b="60001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3416300"/>
            <a:ext cx="9167813" cy="3457575"/>
            <a:chOff x="0" y="2152"/>
            <a:chExt cx="5775" cy="2178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92" y="2152"/>
              <a:ext cx="5665" cy="2165"/>
            </a:xfrm>
            <a:custGeom>
              <a:avLst/>
              <a:gdLst>
                <a:gd name="T0" fmla="*/ 0 w 5665"/>
                <a:gd name="T1" fmla="*/ 2123 h 2165"/>
                <a:gd name="T2" fmla="*/ 5650 w 5665"/>
                <a:gd name="T3" fmla="*/ 94 h 2165"/>
                <a:gd name="T4" fmla="*/ 5460 w 5665"/>
                <a:gd name="T5" fmla="*/ 94 h 2165"/>
                <a:gd name="T6" fmla="*/ 5270 w 5665"/>
                <a:gd name="T7" fmla="*/ 94 h 2165"/>
                <a:gd name="T8" fmla="*/ 5080 w 5665"/>
                <a:gd name="T9" fmla="*/ 94 h 2165"/>
                <a:gd name="T10" fmla="*/ 4891 w 5665"/>
                <a:gd name="T11" fmla="*/ 94 h 2165"/>
                <a:gd name="T12" fmla="*/ 4700 w 5665"/>
                <a:gd name="T13" fmla="*/ 94 h 2165"/>
                <a:gd name="T14" fmla="*/ 4510 w 5665"/>
                <a:gd name="T15" fmla="*/ 94 h 2165"/>
                <a:gd name="T16" fmla="*/ 4320 w 5665"/>
                <a:gd name="T17" fmla="*/ 94 h 2165"/>
                <a:gd name="T18" fmla="*/ 4131 w 5665"/>
                <a:gd name="T19" fmla="*/ 94 h 2165"/>
                <a:gd name="T20" fmla="*/ 3941 w 5665"/>
                <a:gd name="T21" fmla="*/ 94 h 2165"/>
                <a:gd name="T22" fmla="*/ 3750 w 5665"/>
                <a:gd name="T23" fmla="*/ 94 h 2165"/>
                <a:gd name="T24" fmla="*/ 3560 w 5665"/>
                <a:gd name="T25" fmla="*/ 94 h 2165"/>
                <a:gd name="T26" fmla="*/ 3371 w 5665"/>
                <a:gd name="T27" fmla="*/ 94 h 2165"/>
                <a:gd name="T28" fmla="*/ 3258 w 5665"/>
                <a:gd name="T29" fmla="*/ 77 h 2165"/>
                <a:gd name="T30" fmla="*/ 3223 w 5665"/>
                <a:gd name="T31" fmla="*/ 235 h 2165"/>
                <a:gd name="T32" fmla="*/ 3127 w 5665"/>
                <a:gd name="T33" fmla="*/ 382 h 2165"/>
                <a:gd name="T34" fmla="*/ 2932 w 5665"/>
                <a:gd name="T35" fmla="*/ 488 h 2165"/>
                <a:gd name="T36" fmla="*/ 2724 w 5665"/>
                <a:gd name="T37" fmla="*/ 476 h 2165"/>
                <a:gd name="T38" fmla="*/ 2534 w 5665"/>
                <a:gd name="T39" fmla="*/ 352 h 2165"/>
                <a:gd name="T40" fmla="*/ 2451 w 5665"/>
                <a:gd name="T41" fmla="*/ 171 h 2165"/>
                <a:gd name="T42" fmla="*/ 2373 w 5665"/>
                <a:gd name="T43" fmla="*/ 0 h 2165"/>
                <a:gd name="T44" fmla="*/ 2184 w 5665"/>
                <a:gd name="T45" fmla="*/ 0 h 2165"/>
                <a:gd name="T46" fmla="*/ 1994 w 5665"/>
                <a:gd name="T47" fmla="*/ 0 h 2165"/>
                <a:gd name="T48" fmla="*/ 1804 w 5665"/>
                <a:gd name="T49" fmla="*/ 0 h 2165"/>
                <a:gd name="T50" fmla="*/ 1614 w 5665"/>
                <a:gd name="T51" fmla="*/ 0 h 2165"/>
                <a:gd name="T52" fmla="*/ 1424 w 5665"/>
                <a:gd name="T53" fmla="*/ 0 h 2165"/>
                <a:gd name="T54" fmla="*/ 1220 w 5665"/>
                <a:gd name="T55" fmla="*/ 0 h 2165"/>
                <a:gd name="T56" fmla="*/ 1044 w 5665"/>
                <a:gd name="T57" fmla="*/ 0 h 2165"/>
                <a:gd name="T58" fmla="*/ 854 w 5665"/>
                <a:gd name="T59" fmla="*/ 0 h 2165"/>
                <a:gd name="T60" fmla="*/ 665 w 5665"/>
                <a:gd name="T61" fmla="*/ 0 h 2165"/>
                <a:gd name="T62" fmla="*/ 474 w 5665"/>
                <a:gd name="T63" fmla="*/ 0 h 2165"/>
                <a:gd name="T64" fmla="*/ 284 w 5665"/>
                <a:gd name="T65" fmla="*/ 0 h 2165"/>
                <a:gd name="T66" fmla="*/ 94 w 5665"/>
                <a:gd name="T67" fmla="*/ 0 h 2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665" h="2165">
                  <a:moveTo>
                    <a:pt x="0" y="94"/>
                  </a:moveTo>
                  <a:lnTo>
                    <a:pt x="0" y="2123"/>
                  </a:lnTo>
                  <a:lnTo>
                    <a:pt x="5664" y="2164"/>
                  </a:lnTo>
                  <a:lnTo>
                    <a:pt x="5650" y="94"/>
                  </a:lnTo>
                  <a:lnTo>
                    <a:pt x="5555" y="0"/>
                  </a:lnTo>
                  <a:lnTo>
                    <a:pt x="5460" y="94"/>
                  </a:lnTo>
                  <a:lnTo>
                    <a:pt x="5366" y="0"/>
                  </a:lnTo>
                  <a:lnTo>
                    <a:pt x="5270" y="94"/>
                  </a:lnTo>
                  <a:lnTo>
                    <a:pt x="5175" y="0"/>
                  </a:lnTo>
                  <a:lnTo>
                    <a:pt x="5080" y="94"/>
                  </a:lnTo>
                  <a:lnTo>
                    <a:pt x="4985" y="0"/>
                  </a:lnTo>
                  <a:lnTo>
                    <a:pt x="4891" y="94"/>
                  </a:lnTo>
                  <a:lnTo>
                    <a:pt x="4795" y="0"/>
                  </a:lnTo>
                  <a:lnTo>
                    <a:pt x="4700" y="94"/>
                  </a:lnTo>
                  <a:lnTo>
                    <a:pt x="4606" y="0"/>
                  </a:lnTo>
                  <a:lnTo>
                    <a:pt x="4510" y="94"/>
                  </a:lnTo>
                  <a:lnTo>
                    <a:pt x="4416" y="0"/>
                  </a:lnTo>
                  <a:lnTo>
                    <a:pt x="4320" y="94"/>
                  </a:lnTo>
                  <a:lnTo>
                    <a:pt x="4225" y="0"/>
                  </a:lnTo>
                  <a:lnTo>
                    <a:pt x="4131" y="94"/>
                  </a:lnTo>
                  <a:lnTo>
                    <a:pt x="4035" y="0"/>
                  </a:lnTo>
                  <a:lnTo>
                    <a:pt x="3941" y="94"/>
                  </a:lnTo>
                  <a:lnTo>
                    <a:pt x="3846" y="0"/>
                  </a:lnTo>
                  <a:lnTo>
                    <a:pt x="3750" y="94"/>
                  </a:lnTo>
                  <a:lnTo>
                    <a:pt x="3656" y="0"/>
                  </a:lnTo>
                  <a:lnTo>
                    <a:pt x="3560" y="94"/>
                  </a:lnTo>
                  <a:lnTo>
                    <a:pt x="3466" y="0"/>
                  </a:lnTo>
                  <a:lnTo>
                    <a:pt x="3371" y="94"/>
                  </a:lnTo>
                  <a:lnTo>
                    <a:pt x="3275" y="0"/>
                  </a:lnTo>
                  <a:lnTo>
                    <a:pt x="3258" y="77"/>
                  </a:lnTo>
                  <a:lnTo>
                    <a:pt x="3252" y="159"/>
                  </a:lnTo>
                  <a:lnTo>
                    <a:pt x="3223" y="235"/>
                  </a:lnTo>
                  <a:lnTo>
                    <a:pt x="3187" y="318"/>
                  </a:lnTo>
                  <a:lnTo>
                    <a:pt x="3127" y="382"/>
                  </a:lnTo>
                  <a:lnTo>
                    <a:pt x="3056" y="441"/>
                  </a:lnTo>
                  <a:lnTo>
                    <a:pt x="2932" y="488"/>
                  </a:lnTo>
                  <a:lnTo>
                    <a:pt x="2825" y="500"/>
                  </a:lnTo>
                  <a:lnTo>
                    <a:pt x="2724" y="476"/>
                  </a:lnTo>
                  <a:lnTo>
                    <a:pt x="2629" y="441"/>
                  </a:lnTo>
                  <a:lnTo>
                    <a:pt x="2534" y="352"/>
                  </a:lnTo>
                  <a:lnTo>
                    <a:pt x="2475" y="259"/>
                  </a:lnTo>
                  <a:lnTo>
                    <a:pt x="2451" y="171"/>
                  </a:lnTo>
                  <a:lnTo>
                    <a:pt x="2433" y="95"/>
                  </a:lnTo>
                  <a:lnTo>
                    <a:pt x="2373" y="0"/>
                  </a:lnTo>
                  <a:lnTo>
                    <a:pt x="2279" y="94"/>
                  </a:lnTo>
                  <a:lnTo>
                    <a:pt x="2184" y="0"/>
                  </a:lnTo>
                  <a:lnTo>
                    <a:pt x="2089" y="94"/>
                  </a:lnTo>
                  <a:lnTo>
                    <a:pt x="1994" y="0"/>
                  </a:lnTo>
                  <a:lnTo>
                    <a:pt x="1898" y="94"/>
                  </a:lnTo>
                  <a:lnTo>
                    <a:pt x="1804" y="0"/>
                  </a:lnTo>
                  <a:lnTo>
                    <a:pt x="1709" y="94"/>
                  </a:lnTo>
                  <a:lnTo>
                    <a:pt x="1614" y="0"/>
                  </a:lnTo>
                  <a:lnTo>
                    <a:pt x="1519" y="94"/>
                  </a:lnTo>
                  <a:lnTo>
                    <a:pt x="1424" y="0"/>
                  </a:lnTo>
                  <a:lnTo>
                    <a:pt x="1329" y="94"/>
                  </a:lnTo>
                  <a:lnTo>
                    <a:pt x="1220" y="0"/>
                  </a:lnTo>
                  <a:lnTo>
                    <a:pt x="1139" y="94"/>
                  </a:lnTo>
                  <a:lnTo>
                    <a:pt x="1044" y="0"/>
                  </a:lnTo>
                  <a:lnTo>
                    <a:pt x="949" y="94"/>
                  </a:lnTo>
                  <a:lnTo>
                    <a:pt x="854" y="0"/>
                  </a:lnTo>
                  <a:lnTo>
                    <a:pt x="759" y="94"/>
                  </a:lnTo>
                  <a:lnTo>
                    <a:pt x="665" y="0"/>
                  </a:lnTo>
                  <a:lnTo>
                    <a:pt x="569" y="94"/>
                  </a:lnTo>
                  <a:lnTo>
                    <a:pt x="474" y="0"/>
                  </a:lnTo>
                  <a:lnTo>
                    <a:pt x="379" y="94"/>
                  </a:lnTo>
                  <a:lnTo>
                    <a:pt x="284" y="0"/>
                  </a:lnTo>
                  <a:lnTo>
                    <a:pt x="195" y="94"/>
                  </a:lnTo>
                  <a:lnTo>
                    <a:pt x="94" y="0"/>
                  </a:lnTo>
                  <a:lnTo>
                    <a:pt x="0" y="94"/>
                  </a:lnTo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076" name="Freeform 4"/>
            <p:cNvSpPr>
              <a:spLocks/>
            </p:cNvSpPr>
            <p:nvPr/>
          </p:nvSpPr>
          <p:spPr bwMode="auto">
            <a:xfrm>
              <a:off x="0" y="2159"/>
              <a:ext cx="5775" cy="2171"/>
            </a:xfrm>
            <a:custGeom>
              <a:avLst/>
              <a:gdLst>
                <a:gd name="T0" fmla="*/ 0 w 5775"/>
                <a:gd name="T1" fmla="*/ 2170 h 2171"/>
                <a:gd name="T2" fmla="*/ 5772 w 5775"/>
                <a:gd name="T3" fmla="*/ 0 h 2171"/>
                <a:gd name="T4" fmla="*/ 5615 w 5775"/>
                <a:gd name="T5" fmla="*/ 0 h 2171"/>
                <a:gd name="T6" fmla="*/ 5424 w 5775"/>
                <a:gd name="T7" fmla="*/ 0 h 2171"/>
                <a:gd name="T8" fmla="*/ 5232 w 5775"/>
                <a:gd name="T9" fmla="*/ 0 h 2171"/>
                <a:gd name="T10" fmla="*/ 5039 w 5775"/>
                <a:gd name="T11" fmla="*/ 0 h 2171"/>
                <a:gd name="T12" fmla="*/ 4847 w 5775"/>
                <a:gd name="T13" fmla="*/ 0 h 2171"/>
                <a:gd name="T14" fmla="*/ 4656 w 5775"/>
                <a:gd name="T15" fmla="*/ 0 h 2171"/>
                <a:gd name="T16" fmla="*/ 4464 w 5775"/>
                <a:gd name="T17" fmla="*/ 0 h 2171"/>
                <a:gd name="T18" fmla="*/ 4271 w 5775"/>
                <a:gd name="T19" fmla="*/ 0 h 2171"/>
                <a:gd name="T20" fmla="*/ 4079 w 5775"/>
                <a:gd name="T21" fmla="*/ 0 h 2171"/>
                <a:gd name="T22" fmla="*/ 3888 w 5775"/>
                <a:gd name="T23" fmla="*/ 0 h 2171"/>
                <a:gd name="T24" fmla="*/ 3696 w 5775"/>
                <a:gd name="T25" fmla="*/ 1 h 2171"/>
                <a:gd name="T26" fmla="*/ 3503 w 5775"/>
                <a:gd name="T27" fmla="*/ 0 h 2171"/>
                <a:gd name="T28" fmla="*/ 3311 w 5775"/>
                <a:gd name="T29" fmla="*/ 1 h 2171"/>
                <a:gd name="T30" fmla="*/ 3287 w 5775"/>
                <a:gd name="T31" fmla="*/ 162 h 2171"/>
                <a:gd name="T32" fmla="*/ 3222 w 5775"/>
                <a:gd name="T33" fmla="*/ 325 h 2171"/>
                <a:gd name="T34" fmla="*/ 3089 w 5775"/>
                <a:gd name="T35" fmla="*/ 451 h 2171"/>
                <a:gd name="T36" fmla="*/ 2856 w 5775"/>
                <a:gd name="T37" fmla="*/ 511 h 2171"/>
                <a:gd name="T38" fmla="*/ 2657 w 5775"/>
                <a:gd name="T39" fmla="*/ 451 h 2171"/>
                <a:gd name="T40" fmla="*/ 2502 w 5775"/>
                <a:gd name="T41" fmla="*/ 265 h 2171"/>
                <a:gd name="T42" fmla="*/ 2460 w 5775"/>
                <a:gd name="T43" fmla="*/ 97 h 2171"/>
                <a:gd name="T44" fmla="*/ 2304 w 5775"/>
                <a:gd name="T45" fmla="*/ 96 h 2171"/>
                <a:gd name="T46" fmla="*/ 2111 w 5775"/>
                <a:gd name="T47" fmla="*/ 96 h 2171"/>
                <a:gd name="T48" fmla="*/ 1919 w 5775"/>
                <a:gd name="T49" fmla="*/ 96 h 2171"/>
                <a:gd name="T50" fmla="*/ 1728 w 5775"/>
                <a:gd name="T51" fmla="*/ 96 h 2171"/>
                <a:gd name="T52" fmla="*/ 1536 w 5775"/>
                <a:gd name="T53" fmla="*/ 96 h 2171"/>
                <a:gd name="T54" fmla="*/ 1343 w 5775"/>
                <a:gd name="T55" fmla="*/ 96 h 2171"/>
                <a:gd name="T56" fmla="*/ 1151 w 5775"/>
                <a:gd name="T57" fmla="*/ 96 h 2171"/>
                <a:gd name="T58" fmla="*/ 960 w 5775"/>
                <a:gd name="T59" fmla="*/ 96 h 2171"/>
                <a:gd name="T60" fmla="*/ 768 w 5775"/>
                <a:gd name="T61" fmla="*/ 96 h 2171"/>
                <a:gd name="T62" fmla="*/ 575 w 5775"/>
                <a:gd name="T63" fmla="*/ 96 h 2171"/>
                <a:gd name="T64" fmla="*/ 383 w 5775"/>
                <a:gd name="T65" fmla="*/ 96 h 2171"/>
                <a:gd name="T66" fmla="*/ 197 w 5775"/>
                <a:gd name="T67" fmla="*/ 96 h 2171"/>
                <a:gd name="T68" fmla="*/ 0 w 5775"/>
                <a:gd name="T69" fmla="*/ 96 h 2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75" h="2171">
                  <a:moveTo>
                    <a:pt x="0" y="96"/>
                  </a:moveTo>
                  <a:lnTo>
                    <a:pt x="0" y="2170"/>
                  </a:lnTo>
                  <a:lnTo>
                    <a:pt x="5774" y="2170"/>
                  </a:lnTo>
                  <a:lnTo>
                    <a:pt x="5772" y="0"/>
                  </a:lnTo>
                  <a:lnTo>
                    <a:pt x="5712" y="96"/>
                  </a:lnTo>
                  <a:lnTo>
                    <a:pt x="5615" y="0"/>
                  </a:lnTo>
                  <a:lnTo>
                    <a:pt x="5520" y="96"/>
                  </a:lnTo>
                  <a:lnTo>
                    <a:pt x="5424" y="0"/>
                  </a:lnTo>
                  <a:lnTo>
                    <a:pt x="5327" y="96"/>
                  </a:lnTo>
                  <a:lnTo>
                    <a:pt x="5232" y="0"/>
                  </a:lnTo>
                  <a:lnTo>
                    <a:pt x="5135" y="96"/>
                  </a:lnTo>
                  <a:lnTo>
                    <a:pt x="5039" y="0"/>
                  </a:lnTo>
                  <a:lnTo>
                    <a:pt x="4944" y="96"/>
                  </a:lnTo>
                  <a:lnTo>
                    <a:pt x="4847" y="0"/>
                  </a:lnTo>
                  <a:lnTo>
                    <a:pt x="4752" y="96"/>
                  </a:lnTo>
                  <a:lnTo>
                    <a:pt x="4656" y="0"/>
                  </a:lnTo>
                  <a:lnTo>
                    <a:pt x="4559" y="96"/>
                  </a:lnTo>
                  <a:lnTo>
                    <a:pt x="4464" y="0"/>
                  </a:lnTo>
                  <a:lnTo>
                    <a:pt x="4367" y="96"/>
                  </a:lnTo>
                  <a:lnTo>
                    <a:pt x="4271" y="0"/>
                  </a:lnTo>
                  <a:lnTo>
                    <a:pt x="4176" y="96"/>
                  </a:lnTo>
                  <a:lnTo>
                    <a:pt x="4079" y="0"/>
                  </a:lnTo>
                  <a:lnTo>
                    <a:pt x="3984" y="96"/>
                  </a:lnTo>
                  <a:lnTo>
                    <a:pt x="3888" y="0"/>
                  </a:lnTo>
                  <a:lnTo>
                    <a:pt x="3791" y="96"/>
                  </a:lnTo>
                  <a:lnTo>
                    <a:pt x="3696" y="1"/>
                  </a:lnTo>
                  <a:lnTo>
                    <a:pt x="3599" y="96"/>
                  </a:lnTo>
                  <a:lnTo>
                    <a:pt x="3503" y="0"/>
                  </a:lnTo>
                  <a:lnTo>
                    <a:pt x="3408" y="96"/>
                  </a:lnTo>
                  <a:lnTo>
                    <a:pt x="3311" y="1"/>
                  </a:lnTo>
                  <a:lnTo>
                    <a:pt x="3294" y="79"/>
                  </a:lnTo>
                  <a:lnTo>
                    <a:pt x="3287" y="162"/>
                  </a:lnTo>
                  <a:lnTo>
                    <a:pt x="3258" y="241"/>
                  </a:lnTo>
                  <a:lnTo>
                    <a:pt x="3222" y="325"/>
                  </a:lnTo>
                  <a:lnTo>
                    <a:pt x="3161" y="390"/>
                  </a:lnTo>
                  <a:lnTo>
                    <a:pt x="3089" y="451"/>
                  </a:lnTo>
                  <a:lnTo>
                    <a:pt x="2964" y="499"/>
                  </a:lnTo>
                  <a:lnTo>
                    <a:pt x="2856" y="511"/>
                  </a:lnTo>
                  <a:lnTo>
                    <a:pt x="2754" y="487"/>
                  </a:lnTo>
                  <a:lnTo>
                    <a:pt x="2657" y="451"/>
                  </a:lnTo>
                  <a:lnTo>
                    <a:pt x="2562" y="360"/>
                  </a:lnTo>
                  <a:lnTo>
                    <a:pt x="2502" y="265"/>
                  </a:lnTo>
                  <a:lnTo>
                    <a:pt x="2477" y="174"/>
                  </a:lnTo>
                  <a:lnTo>
                    <a:pt x="2460" y="97"/>
                  </a:lnTo>
                  <a:lnTo>
                    <a:pt x="2399" y="0"/>
                  </a:lnTo>
                  <a:lnTo>
                    <a:pt x="2304" y="96"/>
                  </a:lnTo>
                  <a:lnTo>
                    <a:pt x="2208" y="0"/>
                  </a:lnTo>
                  <a:lnTo>
                    <a:pt x="2111" y="96"/>
                  </a:lnTo>
                  <a:lnTo>
                    <a:pt x="2016" y="0"/>
                  </a:lnTo>
                  <a:lnTo>
                    <a:pt x="1919" y="96"/>
                  </a:lnTo>
                  <a:lnTo>
                    <a:pt x="1823" y="0"/>
                  </a:lnTo>
                  <a:lnTo>
                    <a:pt x="1728" y="96"/>
                  </a:lnTo>
                  <a:lnTo>
                    <a:pt x="1631" y="0"/>
                  </a:lnTo>
                  <a:lnTo>
                    <a:pt x="1536" y="96"/>
                  </a:lnTo>
                  <a:lnTo>
                    <a:pt x="1440" y="0"/>
                  </a:lnTo>
                  <a:lnTo>
                    <a:pt x="1343" y="96"/>
                  </a:lnTo>
                  <a:lnTo>
                    <a:pt x="1233" y="0"/>
                  </a:lnTo>
                  <a:lnTo>
                    <a:pt x="1151" y="96"/>
                  </a:lnTo>
                  <a:lnTo>
                    <a:pt x="1055" y="0"/>
                  </a:lnTo>
                  <a:lnTo>
                    <a:pt x="960" y="96"/>
                  </a:lnTo>
                  <a:lnTo>
                    <a:pt x="863" y="0"/>
                  </a:lnTo>
                  <a:lnTo>
                    <a:pt x="768" y="96"/>
                  </a:lnTo>
                  <a:lnTo>
                    <a:pt x="672" y="0"/>
                  </a:lnTo>
                  <a:lnTo>
                    <a:pt x="575" y="96"/>
                  </a:lnTo>
                  <a:lnTo>
                    <a:pt x="480" y="0"/>
                  </a:lnTo>
                  <a:lnTo>
                    <a:pt x="383" y="96"/>
                  </a:lnTo>
                  <a:lnTo>
                    <a:pt x="287" y="0"/>
                  </a:lnTo>
                  <a:lnTo>
                    <a:pt x="197" y="96"/>
                  </a:lnTo>
                  <a:lnTo>
                    <a:pt x="95" y="0"/>
                  </a:lnTo>
                  <a:lnTo>
                    <a:pt x="0" y="96"/>
                  </a:lnTo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título del patrón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648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subtítulo del patrón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036CEB7-54DB-4E19-9F6B-08260C6006DF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946651A-C52C-44BC-A84A-3482D639EBE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6CEB7-54DB-4E19-9F6B-08260C6006DF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6651A-C52C-44BC-A84A-3482D639EB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548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6CEB7-54DB-4E19-9F6B-08260C6006DF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6651A-C52C-44BC-A84A-3482D639EB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0260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6CEB7-54DB-4E19-9F6B-08260C6006DF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6651A-C52C-44BC-A84A-3482D639EB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7765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6CEB7-54DB-4E19-9F6B-08260C6006DF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6651A-C52C-44BC-A84A-3482D639EB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3793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6CEB7-54DB-4E19-9F6B-08260C6006DF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6651A-C52C-44BC-A84A-3482D639EB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363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6CEB7-54DB-4E19-9F6B-08260C6006DF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6651A-C52C-44BC-A84A-3482D639EB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2638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6CEB7-54DB-4E19-9F6B-08260C6006DF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6651A-C52C-44BC-A84A-3482D639EB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79456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6CEB7-54DB-4E19-9F6B-08260C6006DF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6651A-C52C-44BC-A84A-3482D639EB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867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6CEB7-54DB-4E19-9F6B-08260C6006DF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6651A-C52C-44BC-A84A-3482D639EB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614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6CEB7-54DB-4E19-9F6B-08260C6006DF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6651A-C52C-44BC-A84A-3482D639EB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3990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7500" t="8888" r="7501" b="74445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12700" y="5702300"/>
            <a:ext cx="9175750" cy="1171575"/>
            <a:chOff x="-8" y="3592"/>
            <a:chExt cx="5780" cy="738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70" y="3592"/>
              <a:ext cx="5668" cy="585"/>
            </a:xfrm>
            <a:custGeom>
              <a:avLst/>
              <a:gdLst>
                <a:gd name="T0" fmla="*/ 4 w 5668"/>
                <a:gd name="T1" fmla="*/ 584 h 585"/>
                <a:gd name="T2" fmla="*/ 5650 w 5668"/>
                <a:gd name="T3" fmla="*/ 94 h 585"/>
                <a:gd name="T4" fmla="*/ 5460 w 5668"/>
                <a:gd name="T5" fmla="*/ 94 h 585"/>
                <a:gd name="T6" fmla="*/ 5270 w 5668"/>
                <a:gd name="T7" fmla="*/ 94 h 585"/>
                <a:gd name="T8" fmla="*/ 5080 w 5668"/>
                <a:gd name="T9" fmla="*/ 94 h 585"/>
                <a:gd name="T10" fmla="*/ 4890 w 5668"/>
                <a:gd name="T11" fmla="*/ 94 h 585"/>
                <a:gd name="T12" fmla="*/ 4700 w 5668"/>
                <a:gd name="T13" fmla="*/ 94 h 585"/>
                <a:gd name="T14" fmla="*/ 4510 w 5668"/>
                <a:gd name="T15" fmla="*/ 94 h 585"/>
                <a:gd name="T16" fmla="*/ 4320 w 5668"/>
                <a:gd name="T17" fmla="*/ 94 h 585"/>
                <a:gd name="T18" fmla="*/ 4131 w 5668"/>
                <a:gd name="T19" fmla="*/ 94 h 585"/>
                <a:gd name="T20" fmla="*/ 3941 w 5668"/>
                <a:gd name="T21" fmla="*/ 94 h 585"/>
                <a:gd name="T22" fmla="*/ 3750 w 5668"/>
                <a:gd name="T23" fmla="*/ 94 h 585"/>
                <a:gd name="T24" fmla="*/ 3560 w 5668"/>
                <a:gd name="T25" fmla="*/ 94 h 585"/>
                <a:gd name="T26" fmla="*/ 3371 w 5668"/>
                <a:gd name="T27" fmla="*/ 94 h 585"/>
                <a:gd name="T28" fmla="*/ 3258 w 5668"/>
                <a:gd name="T29" fmla="*/ 77 h 585"/>
                <a:gd name="T30" fmla="*/ 3223 w 5668"/>
                <a:gd name="T31" fmla="*/ 235 h 585"/>
                <a:gd name="T32" fmla="*/ 3127 w 5668"/>
                <a:gd name="T33" fmla="*/ 382 h 585"/>
                <a:gd name="T34" fmla="*/ 2932 w 5668"/>
                <a:gd name="T35" fmla="*/ 488 h 585"/>
                <a:gd name="T36" fmla="*/ 2724 w 5668"/>
                <a:gd name="T37" fmla="*/ 476 h 585"/>
                <a:gd name="T38" fmla="*/ 2534 w 5668"/>
                <a:gd name="T39" fmla="*/ 352 h 585"/>
                <a:gd name="T40" fmla="*/ 2451 w 5668"/>
                <a:gd name="T41" fmla="*/ 171 h 585"/>
                <a:gd name="T42" fmla="*/ 2373 w 5668"/>
                <a:gd name="T43" fmla="*/ 0 h 585"/>
                <a:gd name="T44" fmla="*/ 2184 w 5668"/>
                <a:gd name="T45" fmla="*/ 0 h 585"/>
                <a:gd name="T46" fmla="*/ 1994 w 5668"/>
                <a:gd name="T47" fmla="*/ 0 h 585"/>
                <a:gd name="T48" fmla="*/ 1804 w 5668"/>
                <a:gd name="T49" fmla="*/ 0 h 585"/>
                <a:gd name="T50" fmla="*/ 1614 w 5668"/>
                <a:gd name="T51" fmla="*/ 0 h 585"/>
                <a:gd name="T52" fmla="*/ 1424 w 5668"/>
                <a:gd name="T53" fmla="*/ 0 h 585"/>
                <a:gd name="T54" fmla="*/ 1220 w 5668"/>
                <a:gd name="T55" fmla="*/ 0 h 585"/>
                <a:gd name="T56" fmla="*/ 1044 w 5668"/>
                <a:gd name="T57" fmla="*/ 0 h 585"/>
                <a:gd name="T58" fmla="*/ 854 w 5668"/>
                <a:gd name="T59" fmla="*/ 0 h 585"/>
                <a:gd name="T60" fmla="*/ 665 w 5668"/>
                <a:gd name="T61" fmla="*/ 0 h 585"/>
                <a:gd name="T62" fmla="*/ 474 w 5668"/>
                <a:gd name="T63" fmla="*/ 0 h 585"/>
                <a:gd name="T64" fmla="*/ 284 w 5668"/>
                <a:gd name="T65" fmla="*/ 0 h 585"/>
                <a:gd name="T66" fmla="*/ 94 w 5668"/>
                <a:gd name="T6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668" h="585">
                  <a:moveTo>
                    <a:pt x="0" y="94"/>
                  </a:moveTo>
                  <a:lnTo>
                    <a:pt x="4" y="584"/>
                  </a:lnTo>
                  <a:lnTo>
                    <a:pt x="5667" y="584"/>
                  </a:lnTo>
                  <a:lnTo>
                    <a:pt x="5650" y="94"/>
                  </a:lnTo>
                  <a:lnTo>
                    <a:pt x="5555" y="0"/>
                  </a:lnTo>
                  <a:lnTo>
                    <a:pt x="5460" y="94"/>
                  </a:lnTo>
                  <a:lnTo>
                    <a:pt x="5365" y="0"/>
                  </a:lnTo>
                  <a:lnTo>
                    <a:pt x="5270" y="94"/>
                  </a:lnTo>
                  <a:lnTo>
                    <a:pt x="5175" y="0"/>
                  </a:lnTo>
                  <a:lnTo>
                    <a:pt x="5080" y="94"/>
                  </a:lnTo>
                  <a:lnTo>
                    <a:pt x="4985" y="0"/>
                  </a:lnTo>
                  <a:lnTo>
                    <a:pt x="4890" y="94"/>
                  </a:lnTo>
                  <a:lnTo>
                    <a:pt x="4795" y="0"/>
                  </a:lnTo>
                  <a:lnTo>
                    <a:pt x="4700" y="94"/>
                  </a:lnTo>
                  <a:lnTo>
                    <a:pt x="4606" y="0"/>
                  </a:lnTo>
                  <a:lnTo>
                    <a:pt x="4510" y="94"/>
                  </a:lnTo>
                  <a:lnTo>
                    <a:pt x="4416" y="0"/>
                  </a:lnTo>
                  <a:lnTo>
                    <a:pt x="4320" y="94"/>
                  </a:lnTo>
                  <a:lnTo>
                    <a:pt x="4225" y="0"/>
                  </a:lnTo>
                  <a:lnTo>
                    <a:pt x="4131" y="94"/>
                  </a:lnTo>
                  <a:lnTo>
                    <a:pt x="4035" y="0"/>
                  </a:lnTo>
                  <a:lnTo>
                    <a:pt x="3941" y="94"/>
                  </a:lnTo>
                  <a:lnTo>
                    <a:pt x="3846" y="0"/>
                  </a:lnTo>
                  <a:lnTo>
                    <a:pt x="3750" y="94"/>
                  </a:lnTo>
                  <a:lnTo>
                    <a:pt x="3656" y="0"/>
                  </a:lnTo>
                  <a:lnTo>
                    <a:pt x="3560" y="94"/>
                  </a:lnTo>
                  <a:lnTo>
                    <a:pt x="3466" y="0"/>
                  </a:lnTo>
                  <a:lnTo>
                    <a:pt x="3371" y="94"/>
                  </a:lnTo>
                  <a:lnTo>
                    <a:pt x="3275" y="0"/>
                  </a:lnTo>
                  <a:lnTo>
                    <a:pt x="3258" y="77"/>
                  </a:lnTo>
                  <a:lnTo>
                    <a:pt x="3252" y="159"/>
                  </a:lnTo>
                  <a:lnTo>
                    <a:pt x="3223" y="235"/>
                  </a:lnTo>
                  <a:lnTo>
                    <a:pt x="3187" y="318"/>
                  </a:lnTo>
                  <a:lnTo>
                    <a:pt x="3127" y="382"/>
                  </a:lnTo>
                  <a:lnTo>
                    <a:pt x="3056" y="441"/>
                  </a:lnTo>
                  <a:lnTo>
                    <a:pt x="2932" y="488"/>
                  </a:lnTo>
                  <a:lnTo>
                    <a:pt x="2825" y="500"/>
                  </a:lnTo>
                  <a:lnTo>
                    <a:pt x="2724" y="476"/>
                  </a:lnTo>
                  <a:lnTo>
                    <a:pt x="2629" y="441"/>
                  </a:lnTo>
                  <a:lnTo>
                    <a:pt x="2534" y="352"/>
                  </a:lnTo>
                  <a:lnTo>
                    <a:pt x="2475" y="259"/>
                  </a:lnTo>
                  <a:lnTo>
                    <a:pt x="2451" y="171"/>
                  </a:lnTo>
                  <a:lnTo>
                    <a:pt x="2433" y="95"/>
                  </a:lnTo>
                  <a:lnTo>
                    <a:pt x="2373" y="0"/>
                  </a:lnTo>
                  <a:lnTo>
                    <a:pt x="2279" y="94"/>
                  </a:lnTo>
                  <a:lnTo>
                    <a:pt x="2184" y="0"/>
                  </a:lnTo>
                  <a:lnTo>
                    <a:pt x="2089" y="94"/>
                  </a:lnTo>
                  <a:lnTo>
                    <a:pt x="1994" y="0"/>
                  </a:lnTo>
                  <a:lnTo>
                    <a:pt x="1898" y="94"/>
                  </a:lnTo>
                  <a:lnTo>
                    <a:pt x="1804" y="0"/>
                  </a:lnTo>
                  <a:lnTo>
                    <a:pt x="1709" y="94"/>
                  </a:lnTo>
                  <a:lnTo>
                    <a:pt x="1614" y="0"/>
                  </a:lnTo>
                  <a:lnTo>
                    <a:pt x="1519" y="94"/>
                  </a:lnTo>
                  <a:lnTo>
                    <a:pt x="1424" y="0"/>
                  </a:lnTo>
                  <a:lnTo>
                    <a:pt x="1329" y="94"/>
                  </a:lnTo>
                  <a:lnTo>
                    <a:pt x="1220" y="0"/>
                  </a:lnTo>
                  <a:lnTo>
                    <a:pt x="1139" y="94"/>
                  </a:lnTo>
                  <a:lnTo>
                    <a:pt x="1044" y="0"/>
                  </a:lnTo>
                  <a:lnTo>
                    <a:pt x="949" y="94"/>
                  </a:lnTo>
                  <a:lnTo>
                    <a:pt x="854" y="0"/>
                  </a:lnTo>
                  <a:lnTo>
                    <a:pt x="759" y="94"/>
                  </a:lnTo>
                  <a:lnTo>
                    <a:pt x="665" y="0"/>
                  </a:lnTo>
                  <a:lnTo>
                    <a:pt x="569" y="94"/>
                  </a:lnTo>
                  <a:lnTo>
                    <a:pt x="474" y="0"/>
                  </a:lnTo>
                  <a:lnTo>
                    <a:pt x="379" y="94"/>
                  </a:lnTo>
                  <a:lnTo>
                    <a:pt x="284" y="0"/>
                  </a:lnTo>
                  <a:lnTo>
                    <a:pt x="195" y="94"/>
                  </a:lnTo>
                  <a:lnTo>
                    <a:pt x="94" y="0"/>
                  </a:lnTo>
                  <a:lnTo>
                    <a:pt x="0" y="94"/>
                  </a:lnTo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-8" y="3618"/>
              <a:ext cx="5780" cy="712"/>
            </a:xfrm>
            <a:custGeom>
              <a:avLst/>
              <a:gdLst>
                <a:gd name="T0" fmla="*/ 0 w 5780"/>
                <a:gd name="T1" fmla="*/ 711 h 712"/>
                <a:gd name="T2" fmla="*/ 5779 w 5780"/>
                <a:gd name="T3" fmla="*/ 0 h 712"/>
                <a:gd name="T4" fmla="*/ 5621 w 5780"/>
                <a:gd name="T5" fmla="*/ 0 h 712"/>
                <a:gd name="T6" fmla="*/ 5430 w 5780"/>
                <a:gd name="T7" fmla="*/ 0 h 712"/>
                <a:gd name="T8" fmla="*/ 5237 w 5780"/>
                <a:gd name="T9" fmla="*/ 0 h 712"/>
                <a:gd name="T10" fmla="*/ 5045 w 5780"/>
                <a:gd name="T11" fmla="*/ 0 h 712"/>
                <a:gd name="T12" fmla="*/ 4852 w 5780"/>
                <a:gd name="T13" fmla="*/ 0 h 712"/>
                <a:gd name="T14" fmla="*/ 4661 w 5780"/>
                <a:gd name="T15" fmla="*/ 0 h 712"/>
                <a:gd name="T16" fmla="*/ 4468 w 5780"/>
                <a:gd name="T17" fmla="*/ 0 h 712"/>
                <a:gd name="T18" fmla="*/ 4276 w 5780"/>
                <a:gd name="T19" fmla="*/ 0 h 712"/>
                <a:gd name="T20" fmla="*/ 4083 w 5780"/>
                <a:gd name="T21" fmla="*/ 0 h 712"/>
                <a:gd name="T22" fmla="*/ 3892 w 5780"/>
                <a:gd name="T23" fmla="*/ 0 h 712"/>
                <a:gd name="T24" fmla="*/ 3700 w 5780"/>
                <a:gd name="T25" fmla="*/ 1 h 712"/>
                <a:gd name="T26" fmla="*/ 3507 w 5780"/>
                <a:gd name="T27" fmla="*/ 0 h 712"/>
                <a:gd name="T28" fmla="*/ 3315 w 5780"/>
                <a:gd name="T29" fmla="*/ 1 h 712"/>
                <a:gd name="T30" fmla="*/ 3291 w 5780"/>
                <a:gd name="T31" fmla="*/ 162 h 712"/>
                <a:gd name="T32" fmla="*/ 3225 w 5780"/>
                <a:gd name="T33" fmla="*/ 325 h 712"/>
                <a:gd name="T34" fmla="*/ 3092 w 5780"/>
                <a:gd name="T35" fmla="*/ 450 h 712"/>
                <a:gd name="T36" fmla="*/ 2859 w 5780"/>
                <a:gd name="T37" fmla="*/ 511 h 712"/>
                <a:gd name="T38" fmla="*/ 2660 w 5780"/>
                <a:gd name="T39" fmla="*/ 450 h 712"/>
                <a:gd name="T40" fmla="*/ 2505 w 5780"/>
                <a:gd name="T41" fmla="*/ 265 h 712"/>
                <a:gd name="T42" fmla="*/ 2462 w 5780"/>
                <a:gd name="T43" fmla="*/ 97 h 712"/>
                <a:gd name="T44" fmla="*/ 2306 w 5780"/>
                <a:gd name="T45" fmla="*/ 96 h 712"/>
                <a:gd name="T46" fmla="*/ 2113 w 5780"/>
                <a:gd name="T47" fmla="*/ 96 h 712"/>
                <a:gd name="T48" fmla="*/ 1921 w 5780"/>
                <a:gd name="T49" fmla="*/ 96 h 712"/>
                <a:gd name="T50" fmla="*/ 1730 w 5780"/>
                <a:gd name="T51" fmla="*/ 96 h 712"/>
                <a:gd name="T52" fmla="*/ 1537 w 5780"/>
                <a:gd name="T53" fmla="*/ 96 h 712"/>
                <a:gd name="T54" fmla="*/ 1345 w 5780"/>
                <a:gd name="T55" fmla="*/ 96 h 712"/>
                <a:gd name="T56" fmla="*/ 1152 w 5780"/>
                <a:gd name="T57" fmla="*/ 96 h 712"/>
                <a:gd name="T58" fmla="*/ 961 w 5780"/>
                <a:gd name="T59" fmla="*/ 96 h 712"/>
                <a:gd name="T60" fmla="*/ 768 w 5780"/>
                <a:gd name="T61" fmla="*/ 96 h 712"/>
                <a:gd name="T62" fmla="*/ 576 w 5780"/>
                <a:gd name="T63" fmla="*/ 96 h 712"/>
                <a:gd name="T64" fmla="*/ 383 w 5780"/>
                <a:gd name="T65" fmla="*/ 96 h 712"/>
                <a:gd name="T66" fmla="*/ 197 w 5780"/>
                <a:gd name="T67" fmla="*/ 96 h 712"/>
                <a:gd name="T68" fmla="*/ 0 w 5780"/>
                <a:gd name="T69" fmla="*/ 96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80" h="712">
                  <a:moveTo>
                    <a:pt x="0" y="96"/>
                  </a:moveTo>
                  <a:lnTo>
                    <a:pt x="0" y="711"/>
                  </a:lnTo>
                  <a:lnTo>
                    <a:pt x="5777" y="711"/>
                  </a:lnTo>
                  <a:lnTo>
                    <a:pt x="5779" y="0"/>
                  </a:lnTo>
                  <a:lnTo>
                    <a:pt x="5718" y="96"/>
                  </a:lnTo>
                  <a:lnTo>
                    <a:pt x="5621" y="0"/>
                  </a:lnTo>
                  <a:lnTo>
                    <a:pt x="5525" y="96"/>
                  </a:lnTo>
                  <a:lnTo>
                    <a:pt x="5430" y="0"/>
                  </a:lnTo>
                  <a:lnTo>
                    <a:pt x="5333" y="96"/>
                  </a:lnTo>
                  <a:lnTo>
                    <a:pt x="5237" y="0"/>
                  </a:lnTo>
                  <a:lnTo>
                    <a:pt x="5140" y="96"/>
                  </a:lnTo>
                  <a:lnTo>
                    <a:pt x="5045" y="0"/>
                  </a:lnTo>
                  <a:lnTo>
                    <a:pt x="4949" y="96"/>
                  </a:lnTo>
                  <a:lnTo>
                    <a:pt x="4852" y="0"/>
                  </a:lnTo>
                  <a:lnTo>
                    <a:pt x="4756" y="96"/>
                  </a:lnTo>
                  <a:lnTo>
                    <a:pt x="4661" y="0"/>
                  </a:lnTo>
                  <a:lnTo>
                    <a:pt x="4564" y="96"/>
                  </a:lnTo>
                  <a:lnTo>
                    <a:pt x="4468" y="0"/>
                  </a:lnTo>
                  <a:lnTo>
                    <a:pt x="4372" y="96"/>
                  </a:lnTo>
                  <a:lnTo>
                    <a:pt x="4276" y="0"/>
                  </a:lnTo>
                  <a:lnTo>
                    <a:pt x="4180" y="96"/>
                  </a:lnTo>
                  <a:lnTo>
                    <a:pt x="4083" y="0"/>
                  </a:lnTo>
                  <a:lnTo>
                    <a:pt x="3988" y="96"/>
                  </a:lnTo>
                  <a:lnTo>
                    <a:pt x="3892" y="0"/>
                  </a:lnTo>
                  <a:lnTo>
                    <a:pt x="3795" y="96"/>
                  </a:lnTo>
                  <a:lnTo>
                    <a:pt x="3700" y="1"/>
                  </a:lnTo>
                  <a:lnTo>
                    <a:pt x="3603" y="96"/>
                  </a:lnTo>
                  <a:lnTo>
                    <a:pt x="3507" y="0"/>
                  </a:lnTo>
                  <a:lnTo>
                    <a:pt x="3411" y="96"/>
                  </a:lnTo>
                  <a:lnTo>
                    <a:pt x="3315" y="1"/>
                  </a:lnTo>
                  <a:lnTo>
                    <a:pt x="3297" y="79"/>
                  </a:lnTo>
                  <a:lnTo>
                    <a:pt x="3291" y="162"/>
                  </a:lnTo>
                  <a:lnTo>
                    <a:pt x="3261" y="241"/>
                  </a:lnTo>
                  <a:lnTo>
                    <a:pt x="3225" y="325"/>
                  </a:lnTo>
                  <a:lnTo>
                    <a:pt x="3164" y="390"/>
                  </a:lnTo>
                  <a:lnTo>
                    <a:pt x="3092" y="450"/>
                  </a:lnTo>
                  <a:lnTo>
                    <a:pt x="2967" y="499"/>
                  </a:lnTo>
                  <a:lnTo>
                    <a:pt x="2859" y="511"/>
                  </a:lnTo>
                  <a:lnTo>
                    <a:pt x="2757" y="487"/>
                  </a:lnTo>
                  <a:lnTo>
                    <a:pt x="2660" y="450"/>
                  </a:lnTo>
                  <a:lnTo>
                    <a:pt x="2564" y="360"/>
                  </a:lnTo>
                  <a:lnTo>
                    <a:pt x="2505" y="265"/>
                  </a:lnTo>
                  <a:lnTo>
                    <a:pt x="2480" y="174"/>
                  </a:lnTo>
                  <a:lnTo>
                    <a:pt x="2462" y="97"/>
                  </a:lnTo>
                  <a:lnTo>
                    <a:pt x="2402" y="0"/>
                  </a:lnTo>
                  <a:lnTo>
                    <a:pt x="2306" y="96"/>
                  </a:lnTo>
                  <a:lnTo>
                    <a:pt x="2210" y="0"/>
                  </a:lnTo>
                  <a:lnTo>
                    <a:pt x="2113" y="96"/>
                  </a:lnTo>
                  <a:lnTo>
                    <a:pt x="2018" y="0"/>
                  </a:lnTo>
                  <a:lnTo>
                    <a:pt x="1921" y="96"/>
                  </a:lnTo>
                  <a:lnTo>
                    <a:pt x="1825" y="0"/>
                  </a:lnTo>
                  <a:lnTo>
                    <a:pt x="1730" y="96"/>
                  </a:lnTo>
                  <a:lnTo>
                    <a:pt x="1633" y="0"/>
                  </a:lnTo>
                  <a:lnTo>
                    <a:pt x="1537" y="96"/>
                  </a:lnTo>
                  <a:lnTo>
                    <a:pt x="1441" y="0"/>
                  </a:lnTo>
                  <a:lnTo>
                    <a:pt x="1345" y="96"/>
                  </a:lnTo>
                  <a:lnTo>
                    <a:pt x="1235" y="0"/>
                  </a:lnTo>
                  <a:lnTo>
                    <a:pt x="1152" y="96"/>
                  </a:lnTo>
                  <a:lnTo>
                    <a:pt x="1056" y="0"/>
                  </a:lnTo>
                  <a:lnTo>
                    <a:pt x="961" y="96"/>
                  </a:lnTo>
                  <a:lnTo>
                    <a:pt x="864" y="0"/>
                  </a:lnTo>
                  <a:lnTo>
                    <a:pt x="768" y="96"/>
                  </a:lnTo>
                  <a:lnTo>
                    <a:pt x="673" y="0"/>
                  </a:lnTo>
                  <a:lnTo>
                    <a:pt x="576" y="96"/>
                  </a:lnTo>
                  <a:lnTo>
                    <a:pt x="480" y="0"/>
                  </a:lnTo>
                  <a:lnTo>
                    <a:pt x="383" y="96"/>
                  </a:lnTo>
                  <a:lnTo>
                    <a:pt x="288" y="0"/>
                  </a:lnTo>
                  <a:lnTo>
                    <a:pt x="197" y="96"/>
                  </a:lnTo>
                  <a:lnTo>
                    <a:pt x="95" y="0"/>
                  </a:lnTo>
                  <a:lnTo>
                    <a:pt x="0" y="96"/>
                  </a:lnTo>
                </a:path>
              </a:pathLst>
            </a:cu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título del patrón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texto del patrón</a:t>
            </a:r>
          </a:p>
          <a:p>
            <a:pPr lvl="1"/>
            <a:r>
              <a:rPr lang="es-ES" altLang="es-ES_tradnl" smtClean="0"/>
              <a:t>Segundo nivel</a:t>
            </a:r>
          </a:p>
          <a:p>
            <a:pPr lvl="2"/>
            <a:r>
              <a:rPr lang="es-ES" altLang="es-ES_tradnl" smtClean="0"/>
              <a:t>Tercer nivel</a:t>
            </a:r>
          </a:p>
          <a:p>
            <a:pPr lvl="3"/>
            <a:r>
              <a:rPr lang="es-ES" altLang="es-ES_tradnl" smtClean="0"/>
              <a:t>Cuarto nivel</a:t>
            </a:r>
          </a:p>
          <a:p>
            <a:pPr lvl="4"/>
            <a:r>
              <a:rPr lang="es-ES" altLang="es-ES_tradnl" smtClean="0"/>
              <a:t>Quinto nivel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fld id="{E036CEB7-54DB-4E19-9F6B-08260C6006DF}" type="datetimeFigureOut">
              <a:rPr lang="es-ES_tradnl" smtClean="0"/>
              <a:t>07/05/2018</a:t>
            </a:fld>
            <a:endParaRPr lang="es-ES_tradnl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s-ES_tradn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0946651A-C52C-44BC-A84A-3482D639EBE8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_tradnl" dirty="0" smtClean="0"/>
              <a:t>Taller literario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88543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Pág. 115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4611216"/>
          </a:xfrm>
        </p:spPr>
        <p:txBody>
          <a:bodyPr/>
          <a:lstStyle/>
          <a:p>
            <a:r>
              <a:rPr lang="es-ES_tradnl" sz="1800" dirty="0" smtClean="0"/>
              <a:t>1</a:t>
            </a:r>
          </a:p>
          <a:p>
            <a:r>
              <a:rPr lang="es-ES_tradnl" sz="1800" dirty="0" smtClean="0"/>
              <a:t>2</a:t>
            </a:r>
          </a:p>
          <a:p>
            <a:r>
              <a:rPr lang="es-ES_tradnl" sz="1800" dirty="0" smtClean="0"/>
              <a:t>3</a:t>
            </a:r>
          </a:p>
          <a:p>
            <a:r>
              <a:rPr lang="es-ES_tradnl" sz="1800" dirty="0" smtClean="0"/>
              <a:t>4</a:t>
            </a:r>
          </a:p>
          <a:p>
            <a:r>
              <a:rPr lang="es-ES_tradnl" sz="1800" dirty="0" smtClean="0"/>
              <a:t>5</a:t>
            </a:r>
          </a:p>
          <a:p>
            <a:r>
              <a:rPr lang="es-ES_tradnl" sz="1800" dirty="0" smtClean="0"/>
              <a:t>6</a:t>
            </a:r>
          </a:p>
          <a:p>
            <a:r>
              <a:rPr lang="es-ES_tradnl" sz="1800" dirty="0" smtClean="0"/>
              <a:t>7</a:t>
            </a:r>
          </a:p>
          <a:p>
            <a:r>
              <a:rPr lang="es-ES_tradnl" sz="1800" dirty="0" smtClean="0"/>
              <a:t>8</a:t>
            </a:r>
          </a:p>
          <a:p>
            <a:r>
              <a:rPr lang="es-ES_tradnl" sz="1800" dirty="0" smtClean="0"/>
              <a:t>9</a:t>
            </a:r>
          </a:p>
          <a:p>
            <a:r>
              <a:rPr lang="es-ES_tradnl" sz="1800" dirty="0" smtClean="0"/>
              <a:t>10</a:t>
            </a:r>
          </a:p>
          <a:p>
            <a:r>
              <a:rPr lang="es-ES_tradnl" sz="1800" dirty="0" smtClean="0"/>
              <a:t>11</a:t>
            </a:r>
          </a:p>
          <a:p>
            <a:r>
              <a:rPr lang="es-ES_tradnl" sz="1800" smtClean="0"/>
              <a:t>12</a:t>
            </a:r>
            <a:endParaRPr lang="es-ES_tradnl" sz="1800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20664147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de diseño de bolsas de papel marrón">
  <a:themeElements>
    <a:clrScheme name="Tema de Office 1">
      <a:dk1>
        <a:srgbClr val="000000"/>
      </a:dk1>
      <a:lt1>
        <a:srgbClr val="E1D5B9"/>
      </a:lt1>
      <a:dk2>
        <a:srgbClr val="996600"/>
      </a:dk2>
      <a:lt2>
        <a:srgbClr val="868686"/>
      </a:lt2>
      <a:accent1>
        <a:srgbClr val="CC9900"/>
      </a:accent1>
      <a:accent2>
        <a:srgbClr val="669900"/>
      </a:accent2>
      <a:accent3>
        <a:srgbClr val="EEE7D9"/>
      </a:accent3>
      <a:accent4>
        <a:srgbClr val="000000"/>
      </a:accent4>
      <a:accent5>
        <a:srgbClr val="E2CAAA"/>
      </a:accent5>
      <a:accent6>
        <a:srgbClr val="5C8A00"/>
      </a:accent6>
      <a:hlink>
        <a:srgbClr val="FF6633"/>
      </a:hlink>
      <a:folHlink>
        <a:srgbClr val="FFFFFF"/>
      </a:folHlink>
    </a:clrScheme>
    <a:fontScheme name="Tema de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E1D5B9"/>
        </a:lt1>
        <a:dk2>
          <a:srgbClr val="996600"/>
        </a:dk2>
        <a:lt2>
          <a:srgbClr val="868686"/>
        </a:lt2>
        <a:accent1>
          <a:srgbClr val="CC9900"/>
        </a:accent1>
        <a:accent2>
          <a:srgbClr val="669900"/>
        </a:accent2>
        <a:accent3>
          <a:srgbClr val="EEE7D9"/>
        </a:accent3>
        <a:accent4>
          <a:srgbClr val="000000"/>
        </a:accent4>
        <a:accent5>
          <a:srgbClr val="E2CAAA"/>
        </a:accent5>
        <a:accent6>
          <a:srgbClr val="5C8A00"/>
        </a:accent6>
        <a:hlink>
          <a:srgbClr val="FF6633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E1D5B9"/>
        </a:lt1>
        <a:dk2>
          <a:srgbClr val="996600"/>
        </a:dk2>
        <a:lt2>
          <a:srgbClr val="868686"/>
        </a:lt2>
        <a:accent1>
          <a:srgbClr val="FFCC66"/>
        </a:accent1>
        <a:accent2>
          <a:srgbClr val="00CC66"/>
        </a:accent2>
        <a:accent3>
          <a:srgbClr val="EEE7D9"/>
        </a:accent3>
        <a:accent4>
          <a:srgbClr val="000000"/>
        </a:accent4>
        <a:accent5>
          <a:srgbClr val="FFE2B8"/>
        </a:accent5>
        <a:accent6>
          <a:srgbClr val="00B95C"/>
        </a:accent6>
        <a:hlink>
          <a:srgbClr val="FF9999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CBCBCB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969696"/>
        </a:accent2>
        <a:accent3>
          <a:srgbClr val="E2E2E2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bolsas de papel marrón</Template>
  <TotalTime>4</TotalTime>
  <Words>17</Words>
  <Application>Microsoft Office PowerPoint</Application>
  <PresentationFormat>Presentación en pantalla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Plantilla de diseño de bolsas de papel marrón</vt:lpstr>
      <vt:lpstr>Taller literario</vt:lpstr>
      <vt:lpstr>Pág. 115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literario</dc:title>
  <dc:creator>Maria</dc:creator>
  <cp:lastModifiedBy>Maria</cp:lastModifiedBy>
  <cp:revision>1</cp:revision>
  <dcterms:created xsi:type="dcterms:W3CDTF">2018-05-07T18:36:24Z</dcterms:created>
  <dcterms:modified xsi:type="dcterms:W3CDTF">2018-05-07T18:40:40Z</dcterms:modified>
</cp:coreProperties>
</file>