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2" r:id="rId3"/>
    <p:sldId id="261" r:id="rId4"/>
    <p:sldId id="257" r:id="rId5"/>
    <p:sldId id="258" r:id="rId6"/>
    <p:sldId id="259" r:id="rId7"/>
    <p:sldId id="260" r:id="rId8"/>
    <p:sldId id="264" r:id="rId9"/>
    <p:sldId id="263" r:id="rId10"/>
  </p:sldIdLst>
  <p:sldSz cx="9144000" cy="6858000" type="screen4x3"/>
  <p:notesSz cx="6858000" cy="9144000"/>
  <p:defaultTextStyle>
    <a:defPPr>
      <a:defRPr lang="es-ES_trad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2EFB0C05-DE4C-4C5F-82FF-E86FAC2B3605}" type="datetimeFigureOut">
              <a:rPr lang="es-ES_tradnl" smtClean="0"/>
              <a:t>11/11/2017</a:t>
            </a:fld>
            <a:endParaRPr lang="es-ES_tradnl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3738D61A-C310-4D98-A0D8-888EC5F94660}" type="slidenum">
              <a:rPr lang="es-ES_tradnl" smtClean="0"/>
              <a:t>‹Nº›</a:t>
            </a:fld>
            <a:endParaRPr lang="es-ES_tradnl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B0C05-DE4C-4C5F-82FF-E86FAC2B3605}" type="datetimeFigureOut">
              <a:rPr lang="es-ES_tradnl" smtClean="0"/>
              <a:t>11/11/2017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8D61A-C310-4D98-A0D8-888EC5F94660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B0C05-DE4C-4C5F-82FF-E86FAC2B3605}" type="datetimeFigureOut">
              <a:rPr lang="es-ES_tradnl" smtClean="0"/>
              <a:t>11/11/2017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8D61A-C310-4D98-A0D8-888EC5F94660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B0C05-DE4C-4C5F-82FF-E86FAC2B3605}" type="datetimeFigureOut">
              <a:rPr lang="es-ES_tradnl" smtClean="0"/>
              <a:t>11/11/2017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8D61A-C310-4D98-A0D8-888EC5F94660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B0C05-DE4C-4C5F-82FF-E86FAC2B3605}" type="datetimeFigureOut">
              <a:rPr lang="es-ES_tradnl" smtClean="0"/>
              <a:t>11/11/2017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8D61A-C310-4D98-A0D8-888EC5F94660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B0C05-DE4C-4C5F-82FF-E86FAC2B3605}" type="datetimeFigureOut">
              <a:rPr lang="es-ES_tradnl" smtClean="0"/>
              <a:t>11/11/2017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8D61A-C310-4D98-A0D8-888EC5F94660}" type="slidenum">
              <a:rPr lang="es-ES_tradnl" smtClean="0"/>
              <a:t>‹Nº›</a:t>
            </a:fld>
            <a:endParaRPr lang="es-ES_tradnl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B0C05-DE4C-4C5F-82FF-E86FAC2B3605}" type="datetimeFigureOut">
              <a:rPr lang="es-ES_tradnl" smtClean="0"/>
              <a:t>11/11/2017</a:t>
            </a:fld>
            <a:endParaRPr lang="es-ES_trad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8D61A-C310-4D98-A0D8-888EC5F94660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B0C05-DE4C-4C5F-82FF-E86FAC2B3605}" type="datetimeFigureOut">
              <a:rPr lang="es-ES_tradnl" smtClean="0"/>
              <a:t>11/11/2017</a:t>
            </a:fld>
            <a:endParaRPr lang="es-ES_trad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8D61A-C310-4D98-A0D8-888EC5F94660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B0C05-DE4C-4C5F-82FF-E86FAC2B3605}" type="datetimeFigureOut">
              <a:rPr lang="es-ES_tradnl" smtClean="0"/>
              <a:t>11/11/2017</a:t>
            </a:fld>
            <a:endParaRPr lang="es-ES_trad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8D61A-C310-4D98-A0D8-888EC5F94660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B0C05-DE4C-4C5F-82FF-E86FAC2B3605}" type="datetimeFigureOut">
              <a:rPr lang="es-ES_tradnl" smtClean="0"/>
              <a:t>11/11/2017</a:t>
            </a:fld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8D61A-C310-4D98-A0D8-888EC5F94660}" type="slidenum">
              <a:rPr lang="es-ES_tradnl" smtClean="0"/>
              <a:t>‹Nº›</a:t>
            </a:fld>
            <a:endParaRPr lang="es-ES_tradnl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s-ES_tradn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B0C05-DE4C-4C5F-82FF-E86FAC2B3605}" type="datetimeFigureOut">
              <a:rPr lang="es-ES_tradnl" smtClean="0"/>
              <a:t>11/11/2017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8D61A-C310-4D98-A0D8-888EC5F94660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2EFB0C05-DE4C-4C5F-82FF-E86FAC2B3605}" type="datetimeFigureOut">
              <a:rPr lang="es-ES_tradnl" smtClean="0"/>
              <a:t>11/11/2017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3738D61A-C310-4D98-A0D8-888EC5F94660}" type="slidenum">
              <a:rPr lang="es-ES_tradnl" smtClean="0"/>
              <a:t>‹Nº›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_tradnl" dirty="0" smtClean="0"/>
              <a:t>Esparta, </a:t>
            </a:r>
            <a:endParaRPr lang="es-ES_tradnl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_tradnl" dirty="0" smtClean="0"/>
              <a:t>Ciudad de guerreros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566956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332656"/>
            <a:ext cx="8280920" cy="6192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3123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404664"/>
            <a:ext cx="8208911" cy="61206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4841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Esparta</a:t>
            </a:r>
            <a:endParaRPr lang="es-ES_tradn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También llamada Lacedemonia.</a:t>
            </a:r>
          </a:p>
          <a:p>
            <a:r>
              <a:rPr lang="es-ES_tradnl" dirty="0" smtClean="0"/>
              <a:t>Competía con Atenas por la </a:t>
            </a:r>
            <a:r>
              <a:rPr lang="es-ES_tradnl" b="1" dirty="0" smtClean="0"/>
              <a:t>Hegemonía.</a:t>
            </a:r>
          </a:p>
          <a:p>
            <a:r>
              <a:rPr lang="es-ES_tradnl" dirty="0" smtClean="0"/>
              <a:t>Dos reyes.</a:t>
            </a:r>
          </a:p>
          <a:p>
            <a:r>
              <a:rPr lang="es-ES_tradnl" dirty="0" smtClean="0"/>
              <a:t>Duro sistema educativo.</a:t>
            </a:r>
          </a:p>
          <a:p>
            <a:r>
              <a:rPr lang="es-ES_tradnl" dirty="0" smtClean="0"/>
              <a:t>Vida con carácter militar.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875145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Palabras derivadas</a:t>
            </a:r>
            <a:endParaRPr lang="es-ES_tradn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Adjetivo </a:t>
            </a:r>
            <a:r>
              <a:rPr lang="es-ES_tradnl" b="1" dirty="0" smtClean="0"/>
              <a:t>espartano</a:t>
            </a:r>
            <a:r>
              <a:rPr lang="es-ES_tradnl" dirty="0" smtClean="0"/>
              <a:t>: sinónimo de austero y disciplinado.</a:t>
            </a:r>
          </a:p>
          <a:p>
            <a:r>
              <a:rPr lang="es-ES_tradnl" b="1" dirty="0" smtClean="0"/>
              <a:t>Lacónico</a:t>
            </a:r>
            <a:r>
              <a:rPr lang="es-ES_tradnl" dirty="0" smtClean="0"/>
              <a:t> (de Laconia, otro nombre para Esparta): forma de expresarse de manera escueta y precisa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849497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Sólida base económica social.</a:t>
            </a:r>
          </a:p>
          <a:p>
            <a:pPr lvl="1"/>
            <a:r>
              <a:rPr lang="es-ES_tradnl" dirty="0" smtClean="0"/>
              <a:t>Conquista de las regiones de su alrededor.</a:t>
            </a:r>
          </a:p>
          <a:p>
            <a:pPr lvl="2"/>
            <a:r>
              <a:rPr lang="es-ES_tradnl" dirty="0" smtClean="0"/>
              <a:t>Dominó la mitad del Peloponeso.</a:t>
            </a:r>
          </a:p>
          <a:p>
            <a:pPr lvl="2"/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197956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Vida militar</a:t>
            </a:r>
            <a:endParaRPr lang="es-ES_tradn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Protegerse de ataques externos.</a:t>
            </a:r>
          </a:p>
          <a:p>
            <a:r>
              <a:rPr lang="es-ES_tradnl" dirty="0" smtClean="0"/>
              <a:t>Protegerse de sublevaciones internas.</a:t>
            </a:r>
          </a:p>
          <a:p>
            <a:r>
              <a:rPr lang="es-ES_tradnl" dirty="0" smtClean="0"/>
              <a:t>Adiestraban desde 7 años hasta los 70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357850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Además cultivaban</a:t>
            </a:r>
            <a:endParaRPr lang="es-ES_tradn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Música</a:t>
            </a:r>
          </a:p>
          <a:p>
            <a:r>
              <a:rPr lang="es-ES_tradnl" dirty="0" smtClean="0"/>
              <a:t>Poesía</a:t>
            </a:r>
          </a:p>
          <a:p>
            <a:r>
              <a:rPr lang="es-ES_tradnl" dirty="0" smtClean="0"/>
              <a:t>Gimnasia</a:t>
            </a:r>
          </a:p>
          <a:p>
            <a:r>
              <a:rPr lang="es-ES_tradnl" dirty="0" smtClean="0"/>
              <a:t>Destacaban las mujeres.</a:t>
            </a:r>
          </a:p>
          <a:p>
            <a:pPr lvl="1"/>
            <a:r>
              <a:rPr lang="es-ES_tradnl" dirty="0" smtClean="0"/>
              <a:t>Más libertad y autonomía que en el resto de Grecia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3571781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332656"/>
            <a:ext cx="8280920" cy="6264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7042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108</TotalTime>
  <Words>115</Words>
  <Application>Microsoft Office PowerPoint</Application>
  <PresentationFormat>Presentación en pantalla (4:3)</PresentationFormat>
  <Paragraphs>24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0" baseType="lpstr">
      <vt:lpstr>Austin</vt:lpstr>
      <vt:lpstr>Esparta, </vt:lpstr>
      <vt:lpstr>Presentación de PowerPoint</vt:lpstr>
      <vt:lpstr>Presentación de PowerPoint</vt:lpstr>
      <vt:lpstr>Esparta</vt:lpstr>
      <vt:lpstr>Palabras derivadas</vt:lpstr>
      <vt:lpstr>Presentación de PowerPoint</vt:lpstr>
      <vt:lpstr>Vida militar</vt:lpstr>
      <vt:lpstr>Además cultivaban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Esparta,</dc:title>
  <dc:creator>Maria</dc:creator>
  <cp:lastModifiedBy>Maria</cp:lastModifiedBy>
  <cp:revision>6</cp:revision>
  <dcterms:created xsi:type="dcterms:W3CDTF">2017-10-29T18:31:03Z</dcterms:created>
  <dcterms:modified xsi:type="dcterms:W3CDTF">2017-11-11T20:05:06Z</dcterms:modified>
</cp:coreProperties>
</file>