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0" r:id="rId6"/>
    <p:sldId id="258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9AE1400-1494-4B30-B469-7A7754AFAEB9}" type="datetimeFigureOut">
              <a:rPr lang="es-ES_tradnl" smtClean="0"/>
              <a:t>17/11/2017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B1D65FD-CCC3-4B24-A5A5-1D8622DE709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administración de justicia en Atenas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9275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 pág. 43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Texto: Muerte de Sócrates. Ejercicio 27</a:t>
            </a:r>
          </a:p>
          <a:p>
            <a:r>
              <a:rPr lang="es-ES_tradnl" dirty="0" smtClean="0"/>
              <a:t>23</a:t>
            </a:r>
          </a:p>
          <a:p>
            <a:r>
              <a:rPr lang="es-ES_tradnl" dirty="0" smtClean="0"/>
              <a:t>24</a:t>
            </a:r>
          </a:p>
          <a:p>
            <a:r>
              <a:rPr lang="es-ES_tradnl" smtClean="0"/>
              <a:t>26</a:t>
            </a:r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95276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Tribunales.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Areópago</a:t>
            </a:r>
            <a:r>
              <a:rPr lang="es-ES_tradn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tribunal donde se juzgaban los delitos de sangre.</a:t>
            </a:r>
          </a:p>
          <a:p>
            <a:r>
              <a:rPr lang="es-ES_tradn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Heliea</a:t>
            </a:r>
            <a:r>
              <a:rPr lang="es-ES_tradn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resto de los procesos.</a:t>
            </a:r>
          </a:p>
          <a:p>
            <a:pPr lvl="1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Tribunal popular.</a:t>
            </a:r>
          </a:p>
          <a:p>
            <a:pPr lvl="1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año se elegían seis mil ciudadanos por sorteo.</a:t>
            </a:r>
          </a:p>
          <a:p>
            <a:pPr lvl="2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Sorteo diario</a:t>
            </a:r>
          </a:p>
          <a:p>
            <a:pPr lvl="3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Impedían sobornos al tribunal.</a:t>
            </a:r>
          </a:p>
          <a:p>
            <a:pPr lvl="4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se sabía quien iba a componer el jurado hasta el día.</a:t>
            </a:r>
          </a:p>
          <a:p>
            <a:pPr lvl="2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Máquina llamada: </a:t>
            </a:r>
            <a:r>
              <a:rPr lang="es-ES_tradnl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Kletoreion</a:t>
            </a: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 metían fichas identificativas.</a:t>
            </a:r>
          </a:p>
          <a:p>
            <a:pPr lvl="3"/>
            <a:endParaRPr lang="es-ES_tradn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94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89834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0"/>
            <a:ext cx="3312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2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Jurado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Componentes del jurado: mínimo 201.</a:t>
            </a:r>
          </a:p>
          <a:p>
            <a:pPr lvl="1"/>
            <a:r>
              <a:rPr lang="es-ES_tradn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Número impar: evitar empates.</a:t>
            </a:r>
          </a:p>
          <a:p>
            <a:r>
              <a:rPr lang="es-ES_tradn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Sólo escuchaban los alegatos de acusación y defensa.</a:t>
            </a:r>
          </a:p>
          <a:p>
            <a:r>
              <a:rPr lang="es-ES_tradn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existían abogados, acusadores y acusados.</a:t>
            </a:r>
          </a:p>
          <a:p>
            <a:pPr lvl="1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Preparar su propio discurso</a:t>
            </a:r>
          </a:p>
          <a:p>
            <a:pPr lvl="1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Podían recurrir a alguien para que lo redactara: </a:t>
            </a:r>
            <a:r>
              <a:rPr lang="es-ES_tradn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logógrafos </a:t>
            </a:r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(escritores de discursos)</a:t>
            </a:r>
          </a:p>
          <a:p>
            <a:pPr lvl="1"/>
            <a:endParaRPr lang="es-ES_tradnl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s-ES_tradn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80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Tiempo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Duración del discurso se medía con un reloj de agua: clepsidra </a:t>
            </a:r>
          </a:p>
          <a:p>
            <a:pPr lvl="1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Vasija con un orificio por donde caía el agua a otra situada más abajo.</a:t>
            </a:r>
          </a:p>
          <a:p>
            <a:r>
              <a:rPr lang="es-ES_tradn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se acababa el agua se debía parar de hablar, aún en mitad de una palabra.</a:t>
            </a:r>
            <a:endParaRPr lang="es-ES_tradn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91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13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Voto </a:t>
            </a:r>
            <a:endParaRPr lang="es-ES_tradn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Secreto.</a:t>
            </a:r>
          </a:p>
          <a:p>
            <a:r>
              <a:rPr lang="es-ES_tradn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 fichas de bronce: </a:t>
            </a:r>
            <a:r>
              <a:rPr lang="es-ES_tradnl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psephoi</a:t>
            </a:r>
            <a:endParaRPr lang="es-ES_tradn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con un agujero en el centro </a:t>
            </a:r>
          </a:p>
          <a:p>
            <a:pPr lvl="1"/>
            <a:r>
              <a:rPr lang="es-ES_tradn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otra sin agujero: declarar inocente al acusado.</a:t>
            </a:r>
          </a:p>
          <a:p>
            <a:pPr lvl="1"/>
            <a:endParaRPr lang="es-ES_tradn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56992"/>
            <a:ext cx="8856984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01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</TotalTime>
  <Words>206</Words>
  <Application>Microsoft Office PowerPoint</Application>
  <PresentationFormat>Presentación en pantalla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Ejecutivo</vt:lpstr>
      <vt:lpstr>La administración de justicia en Atenas</vt:lpstr>
      <vt:lpstr>Tribunales.</vt:lpstr>
      <vt:lpstr>Presentación de PowerPoint</vt:lpstr>
      <vt:lpstr>Presentación de PowerPoint</vt:lpstr>
      <vt:lpstr>Presentación de PowerPoint</vt:lpstr>
      <vt:lpstr>Jurado </vt:lpstr>
      <vt:lpstr>Tiempo </vt:lpstr>
      <vt:lpstr>Presentación de PowerPoint</vt:lpstr>
      <vt:lpstr>Voto </vt:lpstr>
      <vt:lpstr>Ejercicios pág. 43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administración de justicia en Atenas</dc:title>
  <dc:creator>Maria</dc:creator>
  <cp:lastModifiedBy>Maria</cp:lastModifiedBy>
  <cp:revision>4</cp:revision>
  <dcterms:created xsi:type="dcterms:W3CDTF">2017-11-17T20:37:24Z</dcterms:created>
  <dcterms:modified xsi:type="dcterms:W3CDTF">2017-11-17T21:08:20Z</dcterms:modified>
</cp:coreProperties>
</file>