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3E1C5BD-15F2-4FA9-8F1F-8EB6D955D25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82B17FB-56D5-428C-A552-239337A22EC1}" type="datetimeFigureOut">
              <a:rPr lang="es-ES_tradnl" smtClean="0"/>
              <a:t>09/10/2017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Héroes frente a monstruos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99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Quimera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Monstruo con cuerpo de cabra, cola de serpiente y cabeza de león.</a:t>
            </a:r>
          </a:p>
          <a:p>
            <a:r>
              <a:rPr lang="es-ES_tradnl" dirty="0" smtClean="0"/>
              <a:t>Arrojaba fuego por la boca.</a:t>
            </a:r>
          </a:p>
          <a:p>
            <a:r>
              <a:rPr lang="es-ES_tradnl" dirty="0" smtClean="0"/>
              <a:t>Derrotada por Belerofonte, montado sobre Pegaso.</a:t>
            </a:r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5200"/>
            <a:ext cx="8460432" cy="33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48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867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Minotauro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Mitad hombre, mitad toro.</a:t>
            </a:r>
          </a:p>
          <a:p>
            <a:r>
              <a:rPr lang="es-ES_tradnl" dirty="0" smtClean="0"/>
              <a:t>Habitaba en el interior de un laberinto.</a:t>
            </a:r>
          </a:p>
          <a:p>
            <a:r>
              <a:rPr lang="es-ES_tradnl" dirty="0" smtClean="0"/>
              <a:t>Derrotado por Teseo.</a:t>
            </a:r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852936"/>
            <a:ext cx="8568952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041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9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93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03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88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err="1" smtClean="0"/>
              <a:t>Gorgonas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s-ES_tradnl" dirty="0" smtClean="0"/>
              <a:t>Monstruos con cabello de serpientes</a:t>
            </a:r>
          </a:p>
          <a:p>
            <a:pPr>
              <a:buFontTx/>
              <a:buChar char="-"/>
            </a:pPr>
            <a:r>
              <a:rPr lang="es-ES_tradnl" dirty="0" smtClean="0"/>
              <a:t>Capaces </a:t>
            </a:r>
            <a:r>
              <a:rPr lang="es-ES_tradnl" dirty="0" smtClean="0"/>
              <a:t>de petrificar con su </a:t>
            </a:r>
            <a:r>
              <a:rPr lang="es-ES_tradnl" dirty="0" smtClean="0"/>
              <a:t>mirada.</a:t>
            </a:r>
          </a:p>
          <a:p>
            <a:pPr>
              <a:buFontTx/>
              <a:buChar char="-"/>
            </a:pPr>
            <a:r>
              <a:rPr lang="es-ES_tradnl" dirty="0"/>
              <a:t> </a:t>
            </a:r>
            <a:r>
              <a:rPr lang="es-ES_tradnl" dirty="0" smtClean="0"/>
              <a:t>Perseo logró vencer a Medusa</a:t>
            </a:r>
          </a:p>
          <a:p>
            <a:pPr>
              <a:buFontTx/>
              <a:buChar char="-"/>
            </a:pPr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8352928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4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Cíclopes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enfrentó a Ulises.</a:t>
            </a:r>
          </a:p>
          <a:p>
            <a:r>
              <a:rPr lang="es-ES_tradnl" dirty="0" smtClean="0"/>
              <a:t>Gigantes con un solo ojo en la frente.</a:t>
            </a:r>
          </a:p>
          <a:p>
            <a:endParaRPr lang="es-ES_tradnl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24944"/>
            <a:ext cx="8136904" cy="393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8460431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78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88423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6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Esfinge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Ser con rostro de mujer, cuerpo de león y alas de águila.</a:t>
            </a:r>
          </a:p>
          <a:p>
            <a:r>
              <a:rPr lang="es-ES_tradnl" dirty="0" smtClean="0"/>
              <a:t>Devoraba  los que no acertaba el enigma </a:t>
            </a:r>
          </a:p>
          <a:p>
            <a:r>
              <a:rPr lang="es-ES_tradnl" dirty="0" smtClean="0"/>
              <a:t>Derrotado por Edipo</a:t>
            </a:r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2976"/>
            <a:ext cx="4355976" cy="3744416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625" y="3284984"/>
            <a:ext cx="4170815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02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04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38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45</TotalTime>
  <Words>111</Words>
  <Application>Microsoft Office PowerPoint</Application>
  <PresentationFormat>Presentación en pantalla (4:3)</PresentationFormat>
  <Paragraphs>20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Adyacencia</vt:lpstr>
      <vt:lpstr>Héroes frente a monstruos</vt:lpstr>
      <vt:lpstr>Gorgonas </vt:lpstr>
      <vt:lpstr>Presentación de PowerPoint</vt:lpstr>
      <vt:lpstr>Presentación de PowerPoint</vt:lpstr>
      <vt:lpstr>Cíclopes</vt:lpstr>
      <vt:lpstr>Presentación de PowerPoint</vt:lpstr>
      <vt:lpstr>Presentación de PowerPoint</vt:lpstr>
      <vt:lpstr>Esfinge </vt:lpstr>
      <vt:lpstr>Presentación de PowerPoint</vt:lpstr>
      <vt:lpstr>Quimera</vt:lpstr>
      <vt:lpstr>Presentación de PowerPoint</vt:lpstr>
      <vt:lpstr>Presentación de PowerPoint</vt:lpstr>
      <vt:lpstr>Minotauro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Héroes frente a monstruos</dc:title>
  <dc:creator>Maria</dc:creator>
  <cp:lastModifiedBy>Maria</cp:lastModifiedBy>
  <cp:revision>8</cp:revision>
  <dcterms:created xsi:type="dcterms:W3CDTF">2017-10-09T08:16:50Z</dcterms:created>
  <dcterms:modified xsi:type="dcterms:W3CDTF">2017-10-09T10:27:48Z</dcterms:modified>
</cp:coreProperties>
</file>