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9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3170" name="Group 9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3171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317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4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175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6" name="Freeform 104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7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3178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9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0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1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2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3183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4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5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3186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7" name="Freeform 115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188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89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0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1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193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3194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5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6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7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8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99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3200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1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2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3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4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05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3206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7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8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9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0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3211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2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3" name="Group 14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3214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5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6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17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8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9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20" name="Group 14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3221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2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3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24" name="Group 15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3225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6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7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28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29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0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1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2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3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4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5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6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7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38" name="Group 16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3239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0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1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42" name="Group 17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3243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4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5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46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7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8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49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3250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1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2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3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4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55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3256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7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3258" name="Rectangle 186"/>
            <p:cNvSpPr>
              <a:spLocks noChangeArrowheads="1"/>
            </p:cNvSpPr>
            <p:nvPr userDrawn="1"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25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602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40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32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381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152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280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035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391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084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1037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9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104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7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1048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55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1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7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2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5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82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00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04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11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17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 userDrawn="1"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21" name="Rectangle 97"/>
            <p:cNvSpPr>
              <a:spLocks noChangeArrowheads="1"/>
            </p:cNvSpPr>
            <p:nvPr userDrawn="1"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846F033-C27A-492E-98F7-7E354B873657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BF3BDD-1441-4FDB-B8A4-35255FDF0C54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Repaso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702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116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 dirty="0"/>
              <a:t>9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33643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117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947513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bambú 2</Template>
  <TotalTime>1</TotalTime>
  <Words>18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Default Design</vt:lpstr>
      <vt:lpstr>Repaso</vt:lpstr>
      <vt:lpstr>Pág. 116</vt:lpstr>
      <vt:lpstr>117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</dc:title>
  <dc:creator>Maria</dc:creator>
  <cp:lastModifiedBy>Maria</cp:lastModifiedBy>
  <cp:revision>1</cp:revision>
  <dcterms:created xsi:type="dcterms:W3CDTF">2018-05-07T18:40:59Z</dcterms:created>
  <dcterms:modified xsi:type="dcterms:W3CDTF">2018-05-07T18:42:47Z</dcterms:modified>
</cp:coreProperties>
</file>