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552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757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51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303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569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10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471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1543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114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61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320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9328-F898-42B7-AFDD-C64417B44F51}" type="datetimeFigureOut">
              <a:rPr lang="es-ES_tradnl" smtClean="0"/>
              <a:t>04/10/2017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4D57-7774-4980-95AE-02D731563E4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079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490537"/>
            <a:ext cx="61722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Este Cronos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Por temor a ser destronado, devoraba a sus hijos cuando nacían.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6" cy="66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Hijo rebelde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Zeus pudo esconderse.</a:t>
            </a:r>
          </a:p>
          <a:p>
            <a:r>
              <a:rPr lang="es-ES_tradnl" dirty="0" smtClean="0"/>
              <a:t>Al crecer, consiguió que vomitara  a sus hermanos.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84984"/>
            <a:ext cx="158417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Titanomaquia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Zeus junto con sus hermanos lucha contra su padre y los </a:t>
            </a:r>
            <a:r>
              <a:rPr lang="es-ES_tradnl" dirty="0" err="1" smtClean="0"/>
              <a:t>titanesl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91440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Zeus vence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Junto  a sus hermanos e hijos formaron el </a:t>
            </a:r>
            <a:r>
              <a:rPr lang="es-ES_tradnl" b="1" dirty="0" smtClean="0"/>
              <a:t>Panteón</a:t>
            </a:r>
            <a:r>
              <a:rPr lang="es-ES_tradnl" dirty="0" smtClean="0"/>
              <a:t> olímpico.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008"/>
            <a:ext cx="9144000" cy="37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Afrodita/Venus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Diosa del amor, la belleza y el deseo.</a:t>
            </a:r>
          </a:p>
          <a:p>
            <a:r>
              <a:rPr lang="es-ES_tradnl" dirty="0" smtClean="0"/>
              <a:t>Símbolos:</a:t>
            </a:r>
          </a:p>
          <a:p>
            <a:pPr lvl="1"/>
            <a:r>
              <a:rPr lang="es-ES_tradnl" dirty="0" smtClean="0"/>
              <a:t>Concha</a:t>
            </a:r>
          </a:p>
          <a:p>
            <a:pPr lvl="1"/>
            <a:r>
              <a:rPr lang="es-ES_tradnl" dirty="0" smtClean="0"/>
              <a:t>Paloma</a:t>
            </a:r>
          </a:p>
          <a:p>
            <a:pPr lvl="1"/>
            <a:r>
              <a:rPr lang="es-ES_tradnl" dirty="0" smtClean="0"/>
              <a:t>Cisne.</a:t>
            </a:r>
          </a:p>
          <a:p>
            <a:pPr marL="457200" lvl="1" indent="0">
              <a:buNone/>
            </a:pPr>
            <a:endParaRPr lang="es-ES_tradnl" dirty="0" smtClean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052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Apolo/Febo (nombre latino)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 de la música, la poesía, las artes plásticas, la profecía y el fuego solar.</a:t>
            </a:r>
          </a:p>
          <a:p>
            <a:r>
              <a:rPr lang="es-ES_tradnl" dirty="0" smtClean="0"/>
              <a:t>Considerado el más bello de los dioses.</a:t>
            </a:r>
          </a:p>
          <a:p>
            <a:r>
              <a:rPr lang="es-ES_tradnl" dirty="0" smtClean="0"/>
              <a:t>Símbolos: la lira, el Sol, el laurel, el arco y la flecha.</a:t>
            </a: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885698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4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Ares/Marte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 de la guerra. </a:t>
            </a:r>
          </a:p>
          <a:p>
            <a:r>
              <a:rPr lang="es-ES_tradnl" dirty="0" smtClean="0"/>
              <a:t>Se representa con espada y escudo.</a:t>
            </a:r>
          </a:p>
          <a:p>
            <a:r>
              <a:rPr lang="es-ES_tradnl" dirty="0" smtClean="0"/>
              <a:t>Animales sagrados: pájaro carpintero, el </a:t>
            </a:r>
            <a:r>
              <a:rPr lang="es-ES_tradnl" dirty="0" err="1" smtClean="0"/>
              <a:t>buho</a:t>
            </a:r>
            <a:r>
              <a:rPr lang="es-ES_tradnl" dirty="0" smtClean="0"/>
              <a:t> y el buitre.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5024"/>
            <a:ext cx="305752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20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Artemisa/Diana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Diosa de la caza, la castidad y la luz lunar.</a:t>
            </a:r>
          </a:p>
          <a:p>
            <a:r>
              <a:rPr lang="es-ES_tradnl" dirty="0" smtClean="0"/>
              <a:t>Hermana de Apolo, al que ayuda a nacer.</a:t>
            </a:r>
          </a:p>
          <a:p>
            <a:r>
              <a:rPr lang="es-ES_tradnl" dirty="0" smtClean="0"/>
              <a:t>Permanece virgen.</a:t>
            </a:r>
          </a:p>
          <a:p>
            <a:r>
              <a:rPr lang="es-ES_tradnl" dirty="0" smtClean="0"/>
              <a:t>Representada con arco y flechas, un ciervo, un perro de caza y un cuarto creciente lunar.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97152"/>
            <a:ext cx="58326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Atenea/Minerva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Diosa de la sabiduría, de la guerra, de las artes, las ciencias y la inteligencia.</a:t>
            </a:r>
          </a:p>
          <a:p>
            <a:r>
              <a:rPr lang="es-ES_tradnl" dirty="0" smtClean="0"/>
              <a:t>Nació de la cabeza de Zeus, ya armada y adulta.</a:t>
            </a:r>
          </a:p>
          <a:p>
            <a:r>
              <a:rPr lang="es-ES_tradnl" dirty="0" smtClean="0"/>
              <a:t>Diosa virgen</a:t>
            </a:r>
          </a:p>
          <a:p>
            <a:r>
              <a:rPr lang="es-ES_tradnl" dirty="0" smtClean="0"/>
              <a:t>Símbolos: lanza y escudo.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0748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00"/>
                </a:solidFill>
              </a:rPr>
              <a:t>¿Qué es el mito?</a:t>
            </a:r>
            <a:endParaRPr lang="es-ES_tradnl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Narraciones protagonizadas por héroes y dioses.</a:t>
            </a:r>
          </a:p>
          <a:p>
            <a:r>
              <a:rPr lang="es-ES_tradnl" dirty="0" smtClean="0"/>
              <a:t>Los griegos trataban de explicar:</a:t>
            </a:r>
          </a:p>
          <a:p>
            <a:pPr lvl="1"/>
            <a:r>
              <a:rPr lang="es-ES_tradnl" dirty="0" smtClean="0"/>
              <a:t>Origen del mundo: Cosmogonía.</a:t>
            </a:r>
          </a:p>
          <a:p>
            <a:pPr lvl="1"/>
            <a:r>
              <a:rPr lang="es-ES_tradnl" dirty="0" smtClean="0"/>
              <a:t>Origen de los dioses: Teogonía.</a:t>
            </a:r>
          </a:p>
          <a:p>
            <a:pPr marL="457200" lvl="1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4647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Deméter/Ceres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Diosa de la fertilidad, los cultivos y la naturaleza.</a:t>
            </a:r>
          </a:p>
          <a:p>
            <a:r>
              <a:rPr lang="es-ES_tradnl" dirty="0" smtClean="0"/>
              <a:t>Donó los cereales a los hombres.</a:t>
            </a:r>
          </a:p>
          <a:p>
            <a:r>
              <a:rPr lang="es-ES_tradnl" dirty="0" smtClean="0"/>
              <a:t>Representada coronada de espigas o con un canastro, una antorcha y en ocasiones una serpiente.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8037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8820472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02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Dioniso</a:t>
            </a:r>
            <a:r>
              <a:rPr lang="es-ES_tradnl" dirty="0" smtClean="0"/>
              <a:t>/Baco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 de la vegetación, de la vid, el vino, la embriaguez y el éxtasis. </a:t>
            </a:r>
          </a:p>
          <a:p>
            <a:r>
              <a:rPr lang="es-ES_tradnl" dirty="0" smtClean="0"/>
              <a:t>Se le representa con pámpanos, hiedra, una copa un tigre y una pantera.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3977640" cy="32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9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Hades/Plutón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 del inframundo y de sus riquezas.</a:t>
            </a:r>
          </a:p>
          <a:p>
            <a:r>
              <a:rPr lang="es-ES_tradnl" dirty="0" smtClean="0"/>
              <a:t>Atributo: casco de invisibilidad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80928"/>
            <a:ext cx="2571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9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Hefesto</a:t>
            </a:r>
            <a:r>
              <a:rPr lang="es-ES_tradnl" dirty="0" smtClean="0"/>
              <a:t>/Vulcano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 del fuego, de los volcanes y de la forja.</a:t>
            </a:r>
          </a:p>
          <a:p>
            <a:r>
              <a:rPr lang="es-ES_tradnl" dirty="0" smtClean="0"/>
              <a:t>Dios herrero y artesano</a:t>
            </a:r>
          </a:p>
          <a:p>
            <a:r>
              <a:rPr lang="es-ES_tradnl" dirty="0" smtClean="0"/>
              <a:t>Fabrica los rayos de Zeus, las armas y las flechas de los dioses.</a:t>
            </a:r>
          </a:p>
          <a:p>
            <a:r>
              <a:rPr lang="es-ES_tradnl" dirty="0" smtClean="0"/>
              <a:t>Destaca por ser feo y deforme.</a:t>
            </a:r>
          </a:p>
          <a:p>
            <a:r>
              <a:rPr lang="es-ES_tradnl" dirty="0" smtClean="0"/>
              <a:t>Casado con Afrodita.</a:t>
            </a:r>
          </a:p>
          <a:p>
            <a:r>
              <a:rPr lang="es-ES_tradnl" dirty="0" smtClean="0"/>
              <a:t>Símbolos: fuego, yunque </a:t>
            </a:r>
            <a:r>
              <a:rPr lang="es-ES_tradnl" smtClean="0"/>
              <a:t>y martillo.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92343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Hera/Juno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Diosa del matrimonio y de la familia.</a:t>
            </a:r>
          </a:p>
          <a:p>
            <a:r>
              <a:rPr lang="es-ES_tradnl" dirty="0" smtClean="0"/>
              <a:t>Reina de los dioses, esposa de Zeus.</a:t>
            </a:r>
          </a:p>
          <a:p>
            <a:r>
              <a:rPr lang="es-ES_tradnl" dirty="0" smtClean="0"/>
              <a:t>Carácter violento.</a:t>
            </a:r>
          </a:p>
          <a:p>
            <a:r>
              <a:rPr lang="es-ES_tradnl" dirty="0" smtClean="0"/>
              <a:t>Persigue a las amantes de Zeus</a:t>
            </a:r>
          </a:p>
          <a:p>
            <a:r>
              <a:rPr lang="es-ES_tradnl" dirty="0" smtClean="0"/>
              <a:t>Se venga de los hijos bastardos de Zeus.</a:t>
            </a:r>
          </a:p>
          <a:p>
            <a:r>
              <a:rPr lang="es-ES_tradnl" dirty="0" smtClean="0"/>
              <a:t>Animales sagrados: pavo real, una vaca y una granada.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034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Hermes/Mercurio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Mensajero de los dioses.</a:t>
            </a:r>
          </a:p>
          <a:p>
            <a:r>
              <a:rPr lang="es-ES_tradnl" dirty="0" smtClean="0"/>
              <a:t>Dios del comercio.</a:t>
            </a:r>
          </a:p>
          <a:p>
            <a:r>
              <a:rPr lang="es-ES_tradnl" dirty="0" smtClean="0"/>
              <a:t>Representa la elocuencia</a:t>
            </a:r>
          </a:p>
          <a:p>
            <a:r>
              <a:rPr lang="es-ES_tradnl" dirty="0" smtClean="0"/>
              <a:t>Dios de los viajeros</a:t>
            </a:r>
          </a:p>
          <a:p>
            <a:r>
              <a:rPr lang="es-ES_tradnl" dirty="0" smtClean="0"/>
              <a:t>Dios de las fronteras.</a:t>
            </a:r>
          </a:p>
          <a:p>
            <a:r>
              <a:rPr lang="es-ES_tradnl" dirty="0" smtClean="0"/>
              <a:t>Dios mediador</a:t>
            </a:r>
          </a:p>
          <a:p>
            <a:r>
              <a:rPr lang="es-ES_tradnl" dirty="0" smtClean="0"/>
              <a:t>Representa: con caduceo (vara con dos culebras), sandalias y sombrero alados.</a:t>
            </a:r>
          </a:p>
        </p:txBody>
      </p:sp>
    </p:spTree>
    <p:extLst>
      <p:ext uri="{BB962C8B-B14F-4D97-AF65-F5344CB8AC3E}">
        <p14:creationId xmlns:p14="http://schemas.microsoft.com/office/powerpoint/2010/main" val="287464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Creación del universo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creó a partir de Caos,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7388" cy="6858000"/>
          </a:xfrm>
        </p:spPr>
      </p:pic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95060"/>
          </a:xfrm>
        </p:spPr>
      </p:pic>
    </p:spTree>
    <p:extLst>
      <p:ext uri="{BB962C8B-B14F-4D97-AF65-F5344CB8AC3E}">
        <p14:creationId xmlns:p14="http://schemas.microsoft.com/office/powerpoint/2010/main" val="1041242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Hestia/Vesta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Diosa del hogar y del fuego de la casa. </a:t>
            </a:r>
          </a:p>
          <a:p>
            <a:r>
              <a:rPr lang="es-ES_tradnl" dirty="0" smtClean="0"/>
              <a:t>Diosa virgen.</a:t>
            </a:r>
          </a:p>
          <a:p>
            <a:r>
              <a:rPr lang="es-ES_tradnl" dirty="0" smtClean="0"/>
              <a:t>Se encarga del bueno orden de la casa.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2646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Poseidón/Neptuno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Dios del mar, de los terremotos y los caballos.</a:t>
            </a:r>
          </a:p>
          <a:p>
            <a:r>
              <a:rPr lang="es-ES_tradnl" dirty="0" smtClean="0"/>
              <a:t>Atributo: tridente y representado con el delfín y el caballo.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51806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2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Zeus/Júpiter.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Rey de los dioses.</a:t>
            </a:r>
          </a:p>
          <a:p>
            <a:r>
              <a:rPr lang="es-ES_tradnl" dirty="0" smtClean="0"/>
              <a:t>Dios del cielo y del rayo.</a:t>
            </a:r>
          </a:p>
          <a:p>
            <a:r>
              <a:rPr lang="es-ES_tradnl" dirty="0" smtClean="0"/>
              <a:t>De la luz del cielo</a:t>
            </a:r>
          </a:p>
          <a:p>
            <a:r>
              <a:rPr lang="es-ES_tradnl" dirty="0" smtClean="0"/>
              <a:t>Señor del Olimpo.</a:t>
            </a:r>
          </a:p>
          <a:p>
            <a:r>
              <a:rPr lang="es-ES_tradnl" dirty="0" smtClean="0"/>
              <a:t>Representa: rayo, águila </a:t>
            </a:r>
            <a:r>
              <a:rPr lang="es-ES_tradnl" smtClean="0"/>
              <a:t>y cetro.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1364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"/>
            <a:ext cx="9252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7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Primera generación de dioses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Gea (Tierra)</a:t>
            </a:r>
          </a:p>
          <a:p>
            <a:r>
              <a:rPr lang="es-ES_tradnl" dirty="0" smtClean="0"/>
              <a:t>Urano (el Cielo)</a:t>
            </a:r>
          </a:p>
          <a:p>
            <a:r>
              <a:rPr lang="es-ES_tradnl" dirty="0" smtClean="0"/>
              <a:t>Mar, montañas y otros dioses de la naturaleza.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6480720" cy="29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Segunda generación de dioses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Los Titanes: nacidos de Gea y Urano.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46299"/>
            <a:ext cx="7632848" cy="46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sucedió?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Urano no los dejaba nacer.</a:t>
            </a:r>
          </a:p>
          <a:p>
            <a:r>
              <a:rPr lang="es-ES_tradnl" dirty="0" smtClean="0"/>
              <a:t>El menor de los titanes, Cronos, castró a su padre.</a:t>
            </a:r>
          </a:p>
          <a:p>
            <a:r>
              <a:rPr lang="es-ES_tradnl" dirty="0" smtClean="0"/>
              <a:t>Arrojó sus genitales al mar</a:t>
            </a:r>
          </a:p>
          <a:p>
            <a:r>
              <a:rPr lang="es-ES_tradnl" dirty="0" smtClean="0"/>
              <a:t>De la espuma nació Afrodita, la diosa del amor.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49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dioses del Olimpo.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Cronos engendró la tercera generación de dioses.</a:t>
            </a:r>
          </a:p>
          <a:p>
            <a:r>
              <a:rPr lang="es-ES_tradnl" dirty="0" smtClean="0"/>
              <a:t>Llamados Olímpicos porque vivían en el monte Olimpo.</a:t>
            </a:r>
          </a:p>
          <a:p>
            <a:endParaRPr lang="es-ES_tradnl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eran?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Tenían aspecto </a:t>
            </a:r>
            <a:r>
              <a:rPr lang="es-ES_tradnl" b="1" dirty="0" smtClean="0"/>
              <a:t>antropomórfico.</a:t>
            </a:r>
          </a:p>
          <a:p>
            <a:r>
              <a:rPr lang="es-ES_tradnl" dirty="0" smtClean="0"/>
              <a:t>¿Qué significa?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829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685</Words>
  <Application>Microsoft Office PowerPoint</Application>
  <PresentationFormat>Presentación en pantalla (4:3)</PresentationFormat>
  <Paragraphs>102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¿Qué es el mito?</vt:lpstr>
      <vt:lpstr>Creación del universo</vt:lpstr>
      <vt:lpstr>Primera generación de dioses</vt:lpstr>
      <vt:lpstr>Segunda generación de dioses</vt:lpstr>
      <vt:lpstr>¿Qué sucedió?</vt:lpstr>
      <vt:lpstr>Presentación de PowerPoint</vt:lpstr>
      <vt:lpstr>Los dioses del Olimpo.</vt:lpstr>
      <vt:lpstr>¿Cómo eran?</vt:lpstr>
      <vt:lpstr>Este Cronos</vt:lpstr>
      <vt:lpstr>Presentación de PowerPoint</vt:lpstr>
      <vt:lpstr>Hijo rebelde</vt:lpstr>
      <vt:lpstr>Titanomaquia</vt:lpstr>
      <vt:lpstr>Zeus vence</vt:lpstr>
      <vt:lpstr>Afrodita/Venus</vt:lpstr>
      <vt:lpstr>Apolo/Febo (nombre latino)</vt:lpstr>
      <vt:lpstr>Ares/Marte</vt:lpstr>
      <vt:lpstr>Artemisa/Diana</vt:lpstr>
      <vt:lpstr>Atenea/Minerva</vt:lpstr>
      <vt:lpstr>Presentación de PowerPoint</vt:lpstr>
      <vt:lpstr>Deméter/Ceres</vt:lpstr>
      <vt:lpstr>Presentación de PowerPoint</vt:lpstr>
      <vt:lpstr>Dioniso/Baco</vt:lpstr>
      <vt:lpstr>Hades/Plutón</vt:lpstr>
      <vt:lpstr>Hefesto/Vulcano</vt:lpstr>
      <vt:lpstr>Presentación de PowerPoint</vt:lpstr>
      <vt:lpstr>Hera/Juno</vt:lpstr>
      <vt:lpstr>Presentación de PowerPoint</vt:lpstr>
      <vt:lpstr>Hermes/Mercurio</vt:lpstr>
      <vt:lpstr>Presentación de PowerPoint</vt:lpstr>
      <vt:lpstr>Hestia/Vesta</vt:lpstr>
      <vt:lpstr>Presentación de PowerPoint</vt:lpstr>
      <vt:lpstr>Poseidón/Neptuno</vt:lpstr>
      <vt:lpstr>Presentación de PowerPoint</vt:lpstr>
      <vt:lpstr>Zeus/Júpiter.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</dc:creator>
  <cp:lastModifiedBy>Maria</cp:lastModifiedBy>
  <cp:revision>14</cp:revision>
  <dcterms:created xsi:type="dcterms:W3CDTF">2017-10-02T17:53:32Z</dcterms:created>
  <dcterms:modified xsi:type="dcterms:W3CDTF">2017-10-04T19:22:24Z</dcterms:modified>
</cp:coreProperties>
</file>