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  <a:endParaRPr lang="en-US" altLang="es-ES_tradnl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  <a:endParaRPr lang="en-US" altLang="es-ES_tradnl" noProof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85BC6D0-C2DE-451A-8512-53E9BC6DFFEA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A228-DC0A-43BC-A56F-35CDF523B3EC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69800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5C6B8-B913-4CCE-B046-CFF58847349B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36515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A0F06-1117-4CBE-A1DF-31C6B9D25240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4194629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B4409-9598-4F95-A53A-568F0126EA2D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54886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A3E2E-8EDF-4074-9DAF-65B42A042F5C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28469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ED3CB-2E69-4104-9A64-D289C4EC6C0A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65834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D0347-EF56-424D-B197-6A40034C0B89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94093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91AD9-5948-4BC0-9745-923EA4B2B407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0690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4840B-4023-420A-A2FB-3395F27B0E65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56793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FD226-170E-455B-BE57-D2C56D3C4400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84432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  <a:endParaRPr lang="en-US" altLang="es-ES_trad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  <a:endParaRPr lang="en-US" altLang="es-ES_tradn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en-US" alt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alt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BB7EED-343D-44B9-864B-AD6917A5C3F9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Taller literario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El origen de las estaciones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25565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 dirty="0" smtClean="0"/>
              <a:t>6</a:t>
            </a:r>
          </a:p>
          <a:p>
            <a:r>
              <a:rPr lang="es-ES_tradnl" dirty="0" smtClean="0"/>
              <a:t>7</a:t>
            </a:r>
          </a:p>
          <a:p>
            <a:r>
              <a:rPr lang="es-ES_tradnl" dirty="0" smtClean="0"/>
              <a:t>8</a:t>
            </a:r>
          </a:p>
          <a:p>
            <a:r>
              <a:rPr lang="es-ES_tradnl"/>
              <a:t>9</a:t>
            </a:r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1168642913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de parque">
  <a:themeElements>
    <a:clrScheme name="Default Design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parque</Template>
  <TotalTime>2</TotalTime>
  <Words>16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Tahoma</vt:lpstr>
      <vt:lpstr>Plantilla de diseño de parque</vt:lpstr>
      <vt:lpstr>Taller literario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literario</dc:title>
  <dc:creator>Maria</dc:creator>
  <cp:lastModifiedBy>Maria</cp:lastModifiedBy>
  <cp:revision>1</cp:revision>
  <dcterms:created xsi:type="dcterms:W3CDTF">2018-03-03T19:54:33Z</dcterms:created>
  <dcterms:modified xsi:type="dcterms:W3CDTF">2018-03-03T19:57:28Z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TC100690463082</vt:lpwstr>
  </property>
</Properties>
</file>