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4" y="5094577"/>
            <a:ext cx="6194066" cy="925223"/>
          </a:xfrm>
        </p:spPr>
        <p:txBody>
          <a:bodyPr/>
          <a:lstStyle>
            <a:lvl1pPr marL="0" indent="0" algn="r" latinLnBrk="0">
              <a:buNone/>
              <a:defRPr lang="es-ES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0"/>
            <a:ext cx="7577814" cy="1470025"/>
          </a:xfrm>
        </p:spPr>
        <p:txBody>
          <a:bodyPr anchor="b" anchorCtr="0"/>
          <a:lstStyle>
            <a:lvl1pPr algn="r" latinLnBrk="0">
              <a:defRPr lang="es-ES"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ólo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texto a dos colum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contenid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" y="428"/>
            <a:ext cx="9142858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es-ES"/>
              <a:t>Haga clic para modificar el estilo de título del patrón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título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299CB394-1605-4B2C-95AE-5117BA60CA7C}" type="datetimeFigureOut">
              <a:rPr lang="es-ES_tradnl" smtClean="0"/>
              <a:t>01/05/2018</a:t>
            </a:fld>
            <a:endParaRPr lang="es-ES_tradnl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es-ES" sz="1000">
                <a:latin typeface="+mn-lt"/>
              </a:defRPr>
            </a:lvl1pPr>
          </a:lstStyle>
          <a:p>
            <a:endParaRPr lang="es-ES_tradnl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es-ES" sz="1000">
                <a:latin typeface="+mn-lt"/>
              </a:defRPr>
            </a:lvl1pPr>
          </a:lstStyle>
          <a:p>
            <a:fld id="{00EC7215-0CDD-45C4-809C-8FA3A2EF9B1C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defPPr>
        <a:defRPr lang="es-ES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es-ES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es-ES" sz="2800">
          <a:latin typeface="+mn-lt"/>
        </a:defRPr>
      </a:lvl1pPr>
      <a:lvl2pPr marL="742950" indent="-285750" eaLnBrk="1" hangingPunct="1">
        <a:buChar char="–"/>
        <a:defRPr lang="es-ES" sz="2400">
          <a:latin typeface="+mn-lt"/>
        </a:defRPr>
      </a:lvl2pPr>
      <a:lvl3pPr marL="1143000" indent="-228600" eaLnBrk="1" hangingPunct="1">
        <a:buChar char="•"/>
        <a:defRPr lang="es-ES" sz="2400">
          <a:latin typeface="+mn-lt"/>
        </a:defRPr>
      </a:lvl3pPr>
      <a:lvl4pPr marL="1600200" indent="-228600" eaLnBrk="1" hangingPunct="1">
        <a:buChar char="–"/>
        <a:defRPr lang="es-ES" sz="2000">
          <a:latin typeface="+mn-lt"/>
        </a:defRPr>
      </a:lvl4pPr>
      <a:lvl5pPr marL="2057400" indent="-228600" eaLnBrk="1" hangingPunct="1">
        <a:buChar char="»"/>
        <a:defRPr lang="es-ES" sz="2000">
          <a:latin typeface="+mn-lt"/>
        </a:defRPr>
      </a:lvl5pPr>
      <a:lvl6pPr marL="2514600" indent="-228600" eaLnBrk="1" hangingPunct="1">
        <a:buChar char="•"/>
        <a:defRPr lang="es-ES" sz="2000"/>
      </a:lvl6pPr>
      <a:lvl7pPr marL="2971800" indent="-228600" eaLnBrk="1" hangingPunct="1">
        <a:buChar char="•"/>
        <a:defRPr lang="es-ES" sz="2000"/>
      </a:lvl7pPr>
      <a:lvl8pPr marL="3429000" indent="-228600" eaLnBrk="1" hangingPunct="1">
        <a:buChar char="•"/>
        <a:defRPr lang="es-ES" sz="2000"/>
      </a:lvl8pPr>
      <a:lvl9pPr marL="3886200" indent="-228600" eaLnBrk="1" hangingPunct="1">
        <a:buChar char="•"/>
        <a:defRPr lang="es-ES" sz="2000"/>
      </a:lvl9pPr>
    </p:bodyStyle>
    <p:otherStyle>
      <a:defPPr>
        <a:defRPr lang="es-ES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 alimentación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85917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Tres comidas al día:</a:t>
            </a:r>
          </a:p>
          <a:p>
            <a:pPr lvl="1"/>
            <a:r>
              <a:rPr lang="es-ES_tradnl" dirty="0" smtClean="0"/>
              <a:t>Desayuno:</a:t>
            </a:r>
          </a:p>
          <a:p>
            <a:pPr lvl="2"/>
            <a:r>
              <a:rPr lang="es-ES_tradnl" dirty="0" smtClean="0"/>
              <a:t>Taza de leche o agua</a:t>
            </a:r>
          </a:p>
          <a:p>
            <a:pPr lvl="2"/>
            <a:r>
              <a:rPr lang="es-ES_tradnl" dirty="0" smtClean="0"/>
              <a:t>Pan mojado en vino</a:t>
            </a:r>
          </a:p>
          <a:p>
            <a:pPr lvl="2"/>
            <a:r>
              <a:rPr lang="es-ES_tradnl" dirty="0" smtClean="0"/>
              <a:t>Pan y queso.</a:t>
            </a:r>
          </a:p>
          <a:p>
            <a:pPr lvl="1"/>
            <a:r>
              <a:rPr lang="es-ES_tradnl" dirty="0" err="1" smtClean="0"/>
              <a:t>Prandium</a:t>
            </a:r>
            <a:r>
              <a:rPr lang="es-ES_tradnl" dirty="0" smtClean="0"/>
              <a:t>:</a:t>
            </a:r>
          </a:p>
          <a:p>
            <a:pPr lvl="2"/>
            <a:r>
              <a:rPr lang="es-ES_tradnl" dirty="0" smtClean="0"/>
              <a:t>Hacia el mediodía</a:t>
            </a:r>
          </a:p>
          <a:p>
            <a:pPr lvl="2"/>
            <a:r>
              <a:rPr lang="es-ES_tradnl" dirty="0" smtClean="0"/>
              <a:t>Comida rápida</a:t>
            </a:r>
          </a:p>
          <a:p>
            <a:pPr lvl="2"/>
            <a:r>
              <a:rPr lang="es-ES_tradnl" dirty="0" smtClean="0"/>
              <a:t>fría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74609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Cena:</a:t>
            </a:r>
          </a:p>
          <a:p>
            <a:pPr lvl="1"/>
            <a:r>
              <a:rPr lang="es-ES_tradnl" dirty="0" smtClean="0"/>
              <a:t>Comida principal </a:t>
            </a:r>
          </a:p>
          <a:p>
            <a:pPr lvl="1"/>
            <a:r>
              <a:rPr lang="es-ES_tradnl" dirty="0" smtClean="0"/>
              <a:t>Casas ricas: gran lujo en el comedor (</a:t>
            </a:r>
            <a:r>
              <a:rPr lang="es-ES_tradnl" dirty="0" err="1" smtClean="0"/>
              <a:t>triclinium</a:t>
            </a:r>
            <a:r>
              <a:rPr lang="es-ES_tradnl" dirty="0" smtClean="0"/>
              <a:t>)</a:t>
            </a:r>
          </a:p>
          <a:p>
            <a:pPr lvl="1"/>
            <a:r>
              <a:rPr lang="es-ES_tradnl" dirty="0" smtClean="0"/>
              <a:t>Tres partes:</a:t>
            </a:r>
          </a:p>
          <a:p>
            <a:pPr lvl="2"/>
            <a:r>
              <a:rPr lang="es-ES_tradnl" dirty="0" smtClean="0"/>
              <a:t>Primer plato:</a:t>
            </a:r>
          </a:p>
          <a:p>
            <a:pPr lvl="3"/>
            <a:r>
              <a:rPr lang="es-ES_tradnl" dirty="0" smtClean="0"/>
              <a:t>Entrada a base de huevos, verduras u ostras.</a:t>
            </a:r>
          </a:p>
          <a:p>
            <a:pPr lvl="2"/>
            <a:r>
              <a:rPr lang="es-ES_tradnl" dirty="0" smtClean="0"/>
              <a:t>Segundo plato:</a:t>
            </a:r>
          </a:p>
          <a:p>
            <a:pPr lvl="3"/>
            <a:r>
              <a:rPr lang="es-ES_tradnl" dirty="0" smtClean="0"/>
              <a:t>Plato de pescado, carne y verdura más elaborado</a:t>
            </a:r>
          </a:p>
          <a:p>
            <a:pPr lvl="2"/>
            <a:r>
              <a:rPr lang="es-ES_tradnl" dirty="0" smtClean="0"/>
              <a:t>Postre:</a:t>
            </a:r>
          </a:p>
          <a:p>
            <a:pPr lvl="2"/>
            <a:r>
              <a:rPr lang="es-ES_tradnl" dirty="0" smtClean="0"/>
              <a:t>Dulces y fruta fresca o seca</a:t>
            </a:r>
          </a:p>
          <a:p>
            <a:endParaRPr lang="es-ES_tradnl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249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smtClean="0"/>
              <a:t>Tras cenar:</a:t>
            </a:r>
          </a:p>
          <a:p>
            <a:pPr lvl="1"/>
            <a:r>
              <a:rPr lang="es-ES_tradnl" dirty="0" smtClean="0"/>
              <a:t>Bebía vino rebajado con agua o miel</a:t>
            </a:r>
          </a:p>
          <a:p>
            <a:pPr lvl="2"/>
            <a:r>
              <a:rPr lang="es-ES_tradnl" dirty="0" smtClean="0"/>
              <a:t>Era muy fuerte</a:t>
            </a:r>
            <a:endParaRPr lang="es-ES_tradnl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476269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6</TotalTime>
  <Words>94</Words>
  <Application>Microsoft Office PowerPoint</Application>
  <PresentationFormat>Presentación en pantalla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Custom Theme</vt:lpstr>
      <vt:lpstr>La alimentación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alimentación</dc:title>
  <dc:creator>Maria</dc:creator>
  <cp:lastModifiedBy>Maria</cp:lastModifiedBy>
  <cp:revision>1</cp:revision>
  <dcterms:created xsi:type="dcterms:W3CDTF">2018-05-01T15:42:11Z</dcterms:created>
  <dcterms:modified xsi:type="dcterms:W3CDTF">2018-05-01T15:48:38Z</dcterms:modified>
</cp:coreProperties>
</file>