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B5B90-9020-4920-9327-54218AB54994}" type="datetimeFigureOut">
              <a:rPr lang="es-ES_tradnl" smtClean="0"/>
              <a:t>26/12/2017</a:t>
            </a:fld>
            <a:endParaRPr lang="es-ES_tradn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07E16-4EB3-4B9C-9660-2028C13719D0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B5B90-9020-4920-9327-54218AB54994}" type="datetimeFigureOut">
              <a:rPr lang="es-ES_tradnl" smtClean="0"/>
              <a:t>26/12/2017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07E16-4EB3-4B9C-9660-2028C13719D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B5B90-9020-4920-9327-54218AB54994}" type="datetimeFigureOut">
              <a:rPr lang="es-ES_tradnl" smtClean="0"/>
              <a:t>26/12/2017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07E16-4EB3-4B9C-9660-2028C13719D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B5B90-9020-4920-9327-54218AB54994}" type="datetimeFigureOut">
              <a:rPr lang="es-ES_tradnl" smtClean="0"/>
              <a:t>26/12/2017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07E16-4EB3-4B9C-9660-2028C13719D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B5B90-9020-4920-9327-54218AB54994}" type="datetimeFigureOut">
              <a:rPr lang="es-ES_tradnl" smtClean="0"/>
              <a:t>26/12/2017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07E16-4EB3-4B9C-9660-2028C13719D0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B5B90-9020-4920-9327-54218AB54994}" type="datetimeFigureOut">
              <a:rPr lang="es-ES_tradnl" smtClean="0"/>
              <a:t>26/12/2017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07E16-4EB3-4B9C-9660-2028C13719D0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B5B90-9020-4920-9327-54218AB54994}" type="datetimeFigureOut">
              <a:rPr lang="es-ES_tradnl" smtClean="0"/>
              <a:t>26/12/2017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07E16-4EB3-4B9C-9660-2028C13719D0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B5B90-9020-4920-9327-54218AB54994}" type="datetimeFigureOut">
              <a:rPr lang="es-ES_tradnl" smtClean="0"/>
              <a:t>26/12/2017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07E16-4EB3-4B9C-9660-2028C13719D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B5B90-9020-4920-9327-54218AB54994}" type="datetimeFigureOut">
              <a:rPr lang="es-ES_tradnl" smtClean="0"/>
              <a:t>26/12/2017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07E16-4EB3-4B9C-9660-2028C13719D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B5B90-9020-4920-9327-54218AB54994}" type="datetimeFigureOut">
              <a:rPr lang="es-ES_tradnl" smtClean="0"/>
              <a:t>26/12/2017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07E16-4EB3-4B9C-9660-2028C13719D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B5B90-9020-4920-9327-54218AB54994}" type="datetimeFigureOut">
              <a:rPr lang="es-ES_tradnl" smtClean="0"/>
              <a:t>26/12/2017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07E16-4EB3-4B9C-9660-2028C13719D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A6B5B90-9020-4920-9327-54218AB54994}" type="datetimeFigureOut">
              <a:rPr lang="es-ES_tradnl" smtClean="0"/>
              <a:t>26/12/2017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6D07E16-4EB3-4B9C-9660-2028C13719D0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Ágora </a:t>
            </a:r>
            <a:endParaRPr lang="es-ES_tradn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51965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Significado 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Plaza pública donde se reunían los ciudadanos y se celebraba el mercado.</a:t>
            </a:r>
          </a:p>
          <a:p>
            <a:r>
              <a:rPr lang="es-ES_tradn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Primer significado: reunión.</a:t>
            </a:r>
          </a:p>
          <a:p>
            <a:r>
              <a:rPr lang="es-ES_tradn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conversaba</a:t>
            </a:r>
          </a:p>
          <a:p>
            <a:r>
              <a:rPr lang="es-ES_tradn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Difundían noticias de interés.</a:t>
            </a:r>
          </a:p>
          <a:p>
            <a:r>
              <a:rPr lang="es-ES_tradn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trabajaba en:</a:t>
            </a:r>
          </a:p>
          <a:p>
            <a:pPr lvl="1"/>
            <a:r>
              <a:rPr lang="es-ES_tradn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Talleres.</a:t>
            </a:r>
          </a:p>
          <a:p>
            <a:pPr lvl="1"/>
            <a:r>
              <a:rPr lang="es-ES_tradn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Tiendas. </a:t>
            </a:r>
          </a:p>
          <a:p>
            <a:pPr lvl="1"/>
            <a:r>
              <a:rPr lang="es-ES_tradn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comerciaba:</a:t>
            </a:r>
          </a:p>
          <a:p>
            <a:pPr lvl="2"/>
            <a:r>
              <a:rPr lang="es-ES_tradn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Productos artesanales.</a:t>
            </a:r>
          </a:p>
          <a:p>
            <a:pPr lvl="2"/>
            <a:r>
              <a:rPr lang="es-ES_tradn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Agrícolas.</a:t>
            </a:r>
          </a:p>
          <a:p>
            <a:pPr lvl="2"/>
            <a:endParaRPr lang="es-ES_tradn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3197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Ocio 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Comenzaban actividades al atardecer.</a:t>
            </a:r>
          </a:p>
          <a:p>
            <a:r>
              <a:rPr lang="es-ES_tradnl" dirty="0" smtClean="0"/>
              <a:t>Ciudades como Atenas, </a:t>
            </a:r>
          </a:p>
          <a:p>
            <a:pPr lvl="1"/>
            <a:r>
              <a:rPr lang="es-ES_tradnl" dirty="0"/>
              <a:t>Ciudadanos implicados en vida política </a:t>
            </a:r>
          </a:p>
          <a:p>
            <a:pPr lvl="1"/>
            <a:r>
              <a:rPr lang="es-ES_tradnl" dirty="0"/>
              <a:t>Campo</a:t>
            </a:r>
          </a:p>
          <a:p>
            <a:r>
              <a:rPr lang="es-ES_tradnl" dirty="0" smtClean="0"/>
              <a:t>Actividades manuales y comerciales</a:t>
            </a:r>
          </a:p>
          <a:p>
            <a:pPr lvl="1"/>
            <a:r>
              <a:rPr lang="es-ES_tradnl" dirty="0" smtClean="0"/>
              <a:t>Esclavos </a:t>
            </a:r>
          </a:p>
          <a:p>
            <a:pPr lvl="1"/>
            <a:r>
              <a:rPr lang="es-ES_tradnl" dirty="0" smtClean="0"/>
              <a:t>metecos</a:t>
            </a:r>
          </a:p>
          <a:p>
            <a:pPr lvl="1"/>
            <a:endParaRPr lang="es-ES_tradnl" dirty="0" smtClean="0"/>
          </a:p>
        </p:txBody>
      </p:sp>
    </p:spTree>
    <p:extLst>
      <p:ext uri="{BB962C8B-B14F-4D97-AF65-F5344CB8AC3E}">
        <p14:creationId xmlns:p14="http://schemas.microsoft.com/office/powerpoint/2010/main" val="3424637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Edificios públicos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err="1" smtClean="0"/>
              <a:t>Stoa</a:t>
            </a:r>
            <a:r>
              <a:rPr lang="es-ES_tradnl" dirty="0" smtClean="0"/>
              <a:t>: galerías porticadas que rodeaban el ágora  </a:t>
            </a:r>
          </a:p>
          <a:p>
            <a:pPr lvl="1"/>
            <a:r>
              <a:rPr lang="es-ES_tradnl" dirty="0" smtClean="0"/>
              <a:t>Interior: comercio y oficinas para los </a:t>
            </a:r>
            <a:r>
              <a:rPr lang="es-ES_tradnl" dirty="0" err="1" smtClean="0"/>
              <a:t>magsitrados</a:t>
            </a:r>
            <a:r>
              <a:rPr lang="es-ES_tradnl" dirty="0" smtClean="0"/>
              <a:t>.</a:t>
            </a:r>
          </a:p>
          <a:p>
            <a:r>
              <a:rPr lang="es-ES_tradnl" dirty="0" err="1" smtClean="0"/>
              <a:t>Pritaneo</a:t>
            </a:r>
            <a:r>
              <a:rPr lang="es-ES_tradnl" dirty="0" smtClean="0"/>
              <a:t>: edificio de gobierno con forma circular</a:t>
            </a:r>
          </a:p>
          <a:p>
            <a:pPr lvl="1"/>
            <a:r>
              <a:rPr lang="es-ES_tradnl" dirty="0" smtClean="0"/>
              <a:t>Se guardaba el fuego de la diosa  Hestia</a:t>
            </a:r>
          </a:p>
          <a:p>
            <a:pPr lvl="2"/>
            <a:r>
              <a:rPr lang="es-ES_tradnl" dirty="0" smtClean="0"/>
              <a:t>Símbolo de la vida de la ciudad </a:t>
            </a:r>
          </a:p>
          <a:p>
            <a:r>
              <a:rPr lang="es-ES_tradnl" dirty="0" err="1" smtClean="0"/>
              <a:t>Bouleuterion</a:t>
            </a:r>
            <a:r>
              <a:rPr lang="es-ES_tradnl" dirty="0" smtClean="0"/>
              <a:t>:  lugar en el que se reunía el Consejo (</a:t>
            </a:r>
            <a:r>
              <a:rPr lang="es-ES_tradnl" dirty="0" err="1" smtClean="0"/>
              <a:t>Boule</a:t>
            </a:r>
            <a:r>
              <a:rPr lang="es-ES_tradnl" dirty="0" smtClean="0"/>
              <a:t>).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849437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jecutivo">
  <a:themeElements>
    <a:clrScheme name="Ejecutiv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j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j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17</TotalTime>
  <Words>120</Words>
  <Application>Microsoft Office PowerPoint</Application>
  <PresentationFormat>Presentación en pantalla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Ejecutivo</vt:lpstr>
      <vt:lpstr>Ágora </vt:lpstr>
      <vt:lpstr>Significado </vt:lpstr>
      <vt:lpstr>Ocio </vt:lpstr>
      <vt:lpstr>Edificios públicos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Ágora</dc:title>
  <dc:creator>Maria</dc:creator>
  <cp:lastModifiedBy>Maria</cp:lastModifiedBy>
  <cp:revision>2</cp:revision>
  <dcterms:created xsi:type="dcterms:W3CDTF">2017-12-26T14:33:59Z</dcterms:created>
  <dcterms:modified xsi:type="dcterms:W3CDTF">2017-12-26T15:06:06Z</dcterms:modified>
</cp:coreProperties>
</file>