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52400" y="76200"/>
            <a:ext cx="8801100" cy="6781800"/>
            <a:chOff x="96" y="48"/>
            <a:chExt cx="5544" cy="4272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864" y="144"/>
              <a:ext cx="2664" cy="1440"/>
              <a:chOff x="864" y="144"/>
              <a:chExt cx="2664" cy="1440"/>
            </a:xfrm>
          </p:grpSpPr>
          <p:grpSp>
            <p:nvGrpSpPr>
              <p:cNvPr id="9221" name="Group 5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22" name="Rectangle 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3" name="Rectangle 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4" name="Rectangle 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5" name="Rectangle 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6" name="Rectangle 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7" name="Rectangle 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8" name="Rectangle 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9" name="Rectangle 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30" name="Group 14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31" name="Rectangle 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2" name="Rectangle 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3" name="Rectangle 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4" name="Rectangle 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5" name="Rectangle 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6" name="Rectangle 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7" name="Rectangle 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8" name="Rectangle 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39" name="Group 23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240" name="Rectangle 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1" name="Rectangle 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2" name="Rectangle 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3" name="Rectangle 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4" name="Rectangle 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5" name="Rectangle 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6" name="Rectangle 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7" name="Rectangle 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48" name="Group 32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249" name="Rectangle 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0" name="Rectangle 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1" name="Rectangle 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2" name="Rectangle 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3" name="Rectangle 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4" name="Rectangle 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5" name="Rectangle 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6" name="Rectangle 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57" name="Group 41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258" name="Rectangle 4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9" name="Rectangle 4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0" name="Rectangle 4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1" name="Rectangle 4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2" name="Rectangle 4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3" name="Rectangle 4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4" name="Rectangle 4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5" name="Rectangle 4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66" name="Group 50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267" name="Rectangle 5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8" name="Rectangle 5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9" name="Rectangle 5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0" name="Rectangle 5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1" name="Rectangle 5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2" name="Rectangle 5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3" name="Rectangle 5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4" name="Rectangle 5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75" name="Group 59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276" name="Rectangle 6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7" name="Rectangle 6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8" name="Rectangle 6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9" name="Rectangle 6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0" name="Rectangle 6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1" name="Rectangle 6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2" name="Rectangle 6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3" name="Rectangle 6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9284" name="Group 68"/>
            <p:cNvGrpSpPr>
              <a:grpSpLocks/>
            </p:cNvGrpSpPr>
            <p:nvPr/>
          </p:nvGrpSpPr>
          <p:grpSpPr bwMode="auto">
            <a:xfrm>
              <a:off x="240" y="1968"/>
              <a:ext cx="3288" cy="1440"/>
              <a:chOff x="240" y="144"/>
              <a:chExt cx="3288" cy="1440"/>
            </a:xfrm>
          </p:grpSpPr>
          <p:grpSp>
            <p:nvGrpSpPr>
              <p:cNvPr id="9285" name="Group 69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86" name="Rectangle 7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7" name="Rectangle 7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8" name="Rectangle 7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9" name="Rectangle 7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0" name="Rectangle 7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1" name="Rectangle 7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2" name="Rectangle 7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3" name="Rectangle 7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94" name="Group 78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95" name="Rectangle 7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6" name="Rectangle 8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7" name="Rectangle 8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8" name="Rectangle 8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9" name="Rectangle 8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0" name="Rectangle 8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1" name="Rectangle 8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2" name="Rectangle 8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03" name="Group 87"/>
              <p:cNvGrpSpPr>
                <a:grpSpLocks/>
              </p:cNvGrpSpPr>
              <p:nvPr/>
            </p:nvGrpSpPr>
            <p:grpSpPr bwMode="auto">
              <a:xfrm>
                <a:off x="240" y="144"/>
                <a:ext cx="168" cy="192"/>
                <a:chOff x="1008" y="1584"/>
                <a:chExt cx="336" cy="384"/>
              </a:xfrm>
            </p:grpSpPr>
            <p:sp>
              <p:nvSpPr>
                <p:cNvPr id="9304" name="Rectangle 8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5" name="Rectangle 8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6" name="Rectangle 9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7" name="Rectangle 9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8" name="Rectangle 9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9" name="Rectangle 9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0" name="Rectangle 9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1" name="Rectangle 9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12" name="Group 96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313" name="Rectangle 9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4" name="Rectangle 9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5" name="Rectangle 9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6" name="Rectangle 10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7" name="Rectangle 10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8" name="Rectangle 10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9" name="Rectangle 10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0" name="Rectangle 10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21" name="Group 105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322" name="Rectangle 10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3" name="Rectangle 10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4" name="Rectangle 10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5" name="Rectangle 10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6" name="Rectangle 1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7" name="Rectangle 1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8" name="Rectangle 1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9" name="Rectangle 1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30" name="Group 114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331" name="Rectangle 1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2" name="Rectangle 1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3" name="Rectangle 1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4" name="Rectangle 1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5" name="Rectangle 1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6" name="Rectangle 1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7" name="Rectangle 1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8" name="Rectangle 1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39" name="Group 123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340" name="Rectangle 1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1" name="Rectangle 1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2" name="Rectangle 1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3" name="Rectangle 1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4" name="Rectangle 1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5" name="Rectangle 1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6" name="Rectangle 1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7" name="Rectangle 1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48" name="Group 132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349" name="Rectangle 1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0" name="Rectangle 1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1" name="Rectangle 1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2" name="Rectangle 1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3" name="Rectangle 1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4" name="Rectangle 1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5" name="Rectangle 1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6" name="Rectangle 1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9357" name="Group 141"/>
            <p:cNvGrpSpPr>
              <a:grpSpLocks/>
            </p:cNvGrpSpPr>
            <p:nvPr/>
          </p:nvGrpSpPr>
          <p:grpSpPr bwMode="auto">
            <a:xfrm>
              <a:off x="4320" y="624"/>
              <a:ext cx="168" cy="192"/>
              <a:chOff x="1008" y="1584"/>
              <a:chExt cx="336" cy="384"/>
            </a:xfrm>
          </p:grpSpPr>
          <p:sp>
            <p:nvSpPr>
              <p:cNvPr id="9358" name="Rectangle 14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59" name="Rectangle 14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0" name="Rectangle 14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1" name="Rectangle 14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2" name="Rectangle 14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5" name="Rectangle 14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66" name="Group 150"/>
            <p:cNvGrpSpPr>
              <a:grpSpLocks/>
            </p:cNvGrpSpPr>
            <p:nvPr/>
          </p:nvGrpSpPr>
          <p:grpSpPr bwMode="auto">
            <a:xfrm>
              <a:off x="4656" y="1296"/>
              <a:ext cx="168" cy="192"/>
              <a:chOff x="1008" y="1584"/>
              <a:chExt cx="336" cy="384"/>
            </a:xfrm>
          </p:grpSpPr>
          <p:sp>
            <p:nvSpPr>
              <p:cNvPr id="9367" name="Rectangle 15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8" name="Rectangle 15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9" name="Rectangle 15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0" name="Rectangle 15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1" name="Rectangle 15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2" name="Rectangle 15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3" name="Rectangle 15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4" name="Rectangle 15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75" name="Group 159"/>
            <p:cNvGrpSpPr>
              <a:grpSpLocks/>
            </p:cNvGrpSpPr>
            <p:nvPr/>
          </p:nvGrpSpPr>
          <p:grpSpPr bwMode="auto">
            <a:xfrm>
              <a:off x="3696" y="48"/>
              <a:ext cx="168" cy="192"/>
              <a:chOff x="1008" y="1584"/>
              <a:chExt cx="336" cy="384"/>
            </a:xfrm>
          </p:grpSpPr>
          <p:sp>
            <p:nvSpPr>
              <p:cNvPr id="9376" name="Rectangle 16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7" name="Rectangle 16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8" name="Rectangle 16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9" name="Rectangle 16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0" name="Rectangle 16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1" name="Rectangle 16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2" name="Rectangle 16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3" name="Rectangle 16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84" name="Group 168"/>
            <p:cNvGrpSpPr>
              <a:grpSpLocks/>
            </p:cNvGrpSpPr>
            <p:nvPr/>
          </p:nvGrpSpPr>
          <p:grpSpPr bwMode="auto">
            <a:xfrm>
              <a:off x="5280" y="48"/>
              <a:ext cx="168" cy="192"/>
              <a:chOff x="1008" y="1584"/>
              <a:chExt cx="336" cy="384"/>
            </a:xfrm>
          </p:grpSpPr>
          <p:sp>
            <p:nvSpPr>
              <p:cNvPr id="9385" name="Rectangle 16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6" name="Rectangle 17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7" name="Rectangle 17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8" name="Rectangle 17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9" name="Rectangle 17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0" name="Rectangle 17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1" name="Rectangle 17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2" name="Rectangle 17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93" name="Group 177"/>
            <p:cNvGrpSpPr>
              <a:grpSpLocks/>
            </p:cNvGrpSpPr>
            <p:nvPr/>
          </p:nvGrpSpPr>
          <p:grpSpPr bwMode="auto">
            <a:xfrm>
              <a:off x="5472" y="960"/>
              <a:ext cx="168" cy="192"/>
              <a:chOff x="1008" y="1584"/>
              <a:chExt cx="336" cy="384"/>
            </a:xfrm>
          </p:grpSpPr>
          <p:sp>
            <p:nvSpPr>
              <p:cNvPr id="9394" name="Rectangle 17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5" name="Rectangle 17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6" name="Rectangle 18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7" name="Rectangle 18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8" name="Rectangle 18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9" name="Rectangle 18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0" name="Rectangle 18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1" name="Rectangle 18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02" name="Group 186"/>
            <p:cNvGrpSpPr>
              <a:grpSpLocks/>
            </p:cNvGrpSpPr>
            <p:nvPr/>
          </p:nvGrpSpPr>
          <p:grpSpPr bwMode="auto">
            <a:xfrm>
              <a:off x="4224" y="2400"/>
              <a:ext cx="168" cy="192"/>
              <a:chOff x="1008" y="1584"/>
              <a:chExt cx="336" cy="384"/>
            </a:xfrm>
          </p:grpSpPr>
          <p:sp>
            <p:nvSpPr>
              <p:cNvPr id="9403" name="Rectangle 187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4" name="Rectangle 188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5" name="Rectangle 189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6" name="Rectangle 190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7" name="Rectangle 191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8" name="Rectangle 192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9" name="Rectangle 193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0" name="Rectangle 194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11" name="Group 195"/>
            <p:cNvGrpSpPr>
              <a:grpSpLocks/>
            </p:cNvGrpSpPr>
            <p:nvPr/>
          </p:nvGrpSpPr>
          <p:grpSpPr bwMode="auto">
            <a:xfrm>
              <a:off x="4560" y="3072"/>
              <a:ext cx="168" cy="192"/>
              <a:chOff x="1008" y="1584"/>
              <a:chExt cx="336" cy="384"/>
            </a:xfrm>
          </p:grpSpPr>
          <p:sp>
            <p:nvSpPr>
              <p:cNvPr id="9412" name="Rectangle 196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3" name="Rectangle 197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4" name="Rectangle 198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5" name="Rectangle 199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6" name="Rectangle 200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7" name="Rectangle 201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8" name="Rectangle 202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9" name="Rectangle 203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20" name="Group 204"/>
            <p:cNvGrpSpPr>
              <a:grpSpLocks/>
            </p:cNvGrpSpPr>
            <p:nvPr/>
          </p:nvGrpSpPr>
          <p:grpSpPr bwMode="auto">
            <a:xfrm>
              <a:off x="3600" y="1824"/>
              <a:ext cx="168" cy="192"/>
              <a:chOff x="1008" y="1584"/>
              <a:chExt cx="336" cy="384"/>
            </a:xfrm>
          </p:grpSpPr>
          <p:sp>
            <p:nvSpPr>
              <p:cNvPr id="9421" name="Rectangle 205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2" name="Rectangle 206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3" name="Rectangle 207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4" name="Rectangle 208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5" name="Rectangle 209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6" name="Rectangle 210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7" name="Rectangle 211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8" name="Rectangle 212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29" name="Group 213"/>
            <p:cNvGrpSpPr>
              <a:grpSpLocks/>
            </p:cNvGrpSpPr>
            <p:nvPr/>
          </p:nvGrpSpPr>
          <p:grpSpPr bwMode="auto">
            <a:xfrm>
              <a:off x="5184" y="1824"/>
              <a:ext cx="168" cy="192"/>
              <a:chOff x="1008" y="1584"/>
              <a:chExt cx="336" cy="384"/>
            </a:xfrm>
          </p:grpSpPr>
          <p:sp>
            <p:nvSpPr>
              <p:cNvPr id="9430" name="Rectangle 214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1" name="Rectangle 215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2" name="Rectangle 216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3" name="Rectangle 217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4" name="Rectangle 218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5" name="Rectangle 219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6" name="Rectangle 220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7" name="Rectangle 221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38" name="Group 222"/>
            <p:cNvGrpSpPr>
              <a:grpSpLocks/>
            </p:cNvGrpSpPr>
            <p:nvPr/>
          </p:nvGrpSpPr>
          <p:grpSpPr bwMode="auto">
            <a:xfrm>
              <a:off x="5376" y="2736"/>
              <a:ext cx="168" cy="192"/>
              <a:chOff x="1008" y="1584"/>
              <a:chExt cx="336" cy="384"/>
            </a:xfrm>
          </p:grpSpPr>
          <p:sp>
            <p:nvSpPr>
              <p:cNvPr id="9439" name="Rectangle 223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0" name="Rectangle 224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1" name="Rectangle 225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2" name="Rectangle 226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3" name="Rectangle 227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4" name="Rectangle 228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5" name="Rectangle 229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6" name="Rectangle 230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47" name="Group 231"/>
            <p:cNvGrpSpPr>
              <a:grpSpLocks/>
            </p:cNvGrpSpPr>
            <p:nvPr/>
          </p:nvGrpSpPr>
          <p:grpSpPr bwMode="auto">
            <a:xfrm>
              <a:off x="3816" y="3840"/>
              <a:ext cx="168" cy="192"/>
              <a:chOff x="1008" y="1584"/>
              <a:chExt cx="336" cy="384"/>
            </a:xfrm>
          </p:grpSpPr>
          <p:sp>
            <p:nvSpPr>
              <p:cNvPr id="9448" name="Rectangle 23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9" name="Rectangle 23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0" name="Rectangle 23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1" name="Rectangle 23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2" name="Rectangle 23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3" name="Rectangle 23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4" name="Rectangle 23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5" name="Rectangle 23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56" name="Group 240"/>
            <p:cNvGrpSpPr>
              <a:grpSpLocks/>
            </p:cNvGrpSpPr>
            <p:nvPr/>
          </p:nvGrpSpPr>
          <p:grpSpPr bwMode="auto">
            <a:xfrm>
              <a:off x="5400" y="3840"/>
              <a:ext cx="168" cy="192"/>
              <a:chOff x="1008" y="1584"/>
              <a:chExt cx="336" cy="384"/>
            </a:xfrm>
          </p:grpSpPr>
          <p:sp>
            <p:nvSpPr>
              <p:cNvPr id="9457" name="Rectangle 24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8" name="Rectangle 24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9" name="Rectangle 24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0" name="Rectangle 24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1" name="Rectangle 24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2" name="Rectangle 24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3" name="Rectangle 24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4" name="Rectangle 24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65" name="Group 249"/>
            <p:cNvGrpSpPr>
              <a:grpSpLocks/>
            </p:cNvGrpSpPr>
            <p:nvPr/>
          </p:nvGrpSpPr>
          <p:grpSpPr bwMode="auto">
            <a:xfrm>
              <a:off x="96" y="3744"/>
              <a:ext cx="168" cy="192"/>
              <a:chOff x="1008" y="1584"/>
              <a:chExt cx="336" cy="384"/>
            </a:xfrm>
          </p:grpSpPr>
          <p:sp>
            <p:nvSpPr>
              <p:cNvPr id="9466" name="Rectangle 25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7" name="Rectangle 25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8" name="Rectangle 25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9" name="Rectangle 25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0" name="Rectangle 25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1" name="Rectangle 25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2" name="Rectangle 25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3" name="Rectangle 25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74" name="Group 258"/>
            <p:cNvGrpSpPr>
              <a:grpSpLocks/>
            </p:cNvGrpSpPr>
            <p:nvPr/>
          </p:nvGrpSpPr>
          <p:grpSpPr bwMode="auto">
            <a:xfrm>
              <a:off x="1680" y="3744"/>
              <a:ext cx="168" cy="192"/>
              <a:chOff x="1008" y="1584"/>
              <a:chExt cx="336" cy="384"/>
            </a:xfrm>
          </p:grpSpPr>
          <p:sp>
            <p:nvSpPr>
              <p:cNvPr id="9475" name="Rectangle 25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6" name="Rectangle 26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7" name="Rectangle 26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8" name="Rectangle 26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9" name="Rectangle 26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0" name="Rectangle 26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1" name="Rectangle 26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2" name="Rectangle 26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83" name="Group 267"/>
            <p:cNvGrpSpPr>
              <a:grpSpLocks/>
            </p:cNvGrpSpPr>
            <p:nvPr/>
          </p:nvGrpSpPr>
          <p:grpSpPr bwMode="auto">
            <a:xfrm>
              <a:off x="2352" y="4128"/>
              <a:ext cx="168" cy="192"/>
              <a:chOff x="1008" y="1584"/>
              <a:chExt cx="336" cy="384"/>
            </a:xfrm>
          </p:grpSpPr>
          <p:sp>
            <p:nvSpPr>
              <p:cNvPr id="9484" name="Rectangle 26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5" name="Rectangle 26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6" name="Rectangle 27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7" name="Rectangle 27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8" name="Rectangle 27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9" name="Rectangle 27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0" name="Rectangle 27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1" name="Rectangle 27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9496" name="Rectangle 280"/>
          <p:cNvSpPr>
            <a:spLocks noChangeArrowheads="1"/>
          </p:cNvSpPr>
          <p:nvPr/>
        </p:nvSpPr>
        <p:spPr bwMode="invGray">
          <a:xfrm rot="5400000">
            <a:off x="265113" y="2779713"/>
            <a:ext cx="1524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498" name="Rectangle 282"/>
          <p:cNvSpPr>
            <a:spLocks noChangeArrowheads="1"/>
          </p:cNvSpPr>
          <p:nvPr/>
        </p:nvSpPr>
        <p:spPr bwMode="invGray">
          <a:xfrm rot="5400000">
            <a:off x="455613" y="2665413"/>
            <a:ext cx="762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499" name="Rectangle 283"/>
          <p:cNvSpPr>
            <a:spLocks noChangeArrowheads="1"/>
          </p:cNvSpPr>
          <p:nvPr/>
        </p:nvSpPr>
        <p:spPr bwMode="invGray">
          <a:xfrm rot="5400000">
            <a:off x="303213" y="2894013"/>
            <a:ext cx="762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0" name="Rectangle 284"/>
          <p:cNvSpPr>
            <a:spLocks noChangeArrowheads="1"/>
          </p:cNvSpPr>
          <p:nvPr/>
        </p:nvSpPr>
        <p:spPr bwMode="invGray">
          <a:xfrm rot="5400000">
            <a:off x="-39687" y="2779713"/>
            <a:ext cx="4572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1" name="Rectangle 285"/>
          <p:cNvSpPr>
            <a:spLocks noChangeArrowheads="1"/>
          </p:cNvSpPr>
          <p:nvPr/>
        </p:nvSpPr>
        <p:spPr bwMode="invGray">
          <a:xfrm rot="5400000">
            <a:off x="455613" y="2360613"/>
            <a:ext cx="76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2" name="Rectangle 286"/>
          <p:cNvSpPr>
            <a:spLocks noChangeArrowheads="1"/>
          </p:cNvSpPr>
          <p:nvPr/>
        </p:nvSpPr>
        <p:spPr bwMode="invGray">
          <a:xfrm rot="5400000">
            <a:off x="-1296987" y="4646613"/>
            <a:ext cx="4040187" cy="77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9518" name="Group 302"/>
          <p:cNvGrpSpPr>
            <a:grpSpLocks/>
          </p:cNvGrpSpPr>
          <p:nvPr/>
        </p:nvGrpSpPr>
        <p:grpSpPr bwMode="auto">
          <a:xfrm>
            <a:off x="303213" y="2894013"/>
            <a:ext cx="8688387" cy="77787"/>
            <a:chOff x="191" y="1823"/>
            <a:chExt cx="5473" cy="49"/>
          </a:xfrm>
        </p:grpSpPr>
        <p:sp>
          <p:nvSpPr>
            <p:cNvPr id="9497" name="Rectangle 281"/>
            <p:cNvSpPr>
              <a:spLocks noChangeArrowheads="1"/>
            </p:cNvSpPr>
            <p:nvPr userDrawn="1"/>
          </p:nvSpPr>
          <p:spPr bwMode="invGray">
            <a:xfrm rot="5400000">
              <a:off x="215" y="1799"/>
              <a:ext cx="48" cy="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503" name="Rectangle 287"/>
            <p:cNvSpPr>
              <a:spLocks noChangeArrowheads="1"/>
            </p:cNvSpPr>
            <p:nvPr userDrawn="1"/>
          </p:nvSpPr>
          <p:spPr bwMode="invGray">
            <a:xfrm>
              <a:off x="288" y="1824"/>
              <a:ext cx="240" cy="4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504" name="Rectangle 288"/>
            <p:cNvSpPr>
              <a:spLocks noChangeArrowheads="1"/>
            </p:cNvSpPr>
            <p:nvPr userDrawn="1"/>
          </p:nvSpPr>
          <p:spPr bwMode="invGray">
            <a:xfrm>
              <a:off x="528" y="1824"/>
              <a:ext cx="5136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9505" name="Rectangle 289"/>
          <p:cNvSpPr>
            <a:spLocks noChangeArrowheads="1"/>
          </p:cNvSpPr>
          <p:nvPr/>
        </p:nvSpPr>
        <p:spPr bwMode="invGray">
          <a:xfrm rot="5400000">
            <a:off x="417513" y="2932113"/>
            <a:ext cx="3048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9517" name="Group 301"/>
          <p:cNvGrpSpPr>
            <a:grpSpLocks/>
          </p:cNvGrpSpPr>
          <p:nvPr/>
        </p:nvGrpSpPr>
        <p:grpSpPr bwMode="auto">
          <a:xfrm>
            <a:off x="152400" y="0"/>
            <a:ext cx="457200" cy="6705600"/>
            <a:chOff x="96" y="0"/>
            <a:chExt cx="288" cy="4224"/>
          </a:xfrm>
        </p:grpSpPr>
        <p:grpSp>
          <p:nvGrpSpPr>
            <p:cNvPr id="9516" name="Group 300"/>
            <p:cNvGrpSpPr>
              <a:grpSpLocks/>
            </p:cNvGrpSpPr>
            <p:nvPr userDrawn="1"/>
          </p:nvGrpSpPr>
          <p:grpSpPr bwMode="auto">
            <a:xfrm>
              <a:off x="96" y="0"/>
              <a:ext cx="288" cy="1584"/>
              <a:chOff x="96" y="0"/>
              <a:chExt cx="288" cy="1584"/>
            </a:xfrm>
          </p:grpSpPr>
          <p:sp>
            <p:nvSpPr>
              <p:cNvPr id="9493" name="Rectangle 277"/>
              <p:cNvSpPr>
                <a:spLocks noChangeArrowheads="1"/>
              </p:cNvSpPr>
              <p:nvPr userDrawn="1"/>
            </p:nvSpPr>
            <p:spPr bwMode="ltGray">
              <a:xfrm>
                <a:off x="96" y="1488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4" name="Rectangle 278"/>
              <p:cNvSpPr>
                <a:spLocks noChangeArrowheads="1"/>
              </p:cNvSpPr>
              <p:nvPr userDrawn="1"/>
            </p:nvSpPr>
            <p:spPr bwMode="ltGray">
              <a:xfrm>
                <a:off x="96" y="0"/>
                <a:ext cx="288" cy="148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515" name="Group 299"/>
            <p:cNvGrpSpPr>
              <a:grpSpLocks/>
            </p:cNvGrpSpPr>
            <p:nvPr userDrawn="1"/>
          </p:nvGrpSpPr>
          <p:grpSpPr bwMode="auto">
            <a:xfrm>
              <a:off x="96" y="2016"/>
              <a:ext cx="288" cy="2208"/>
              <a:chOff x="96" y="2016"/>
              <a:chExt cx="288" cy="2208"/>
            </a:xfrm>
          </p:grpSpPr>
          <p:sp>
            <p:nvSpPr>
              <p:cNvPr id="9507" name="Rectangle 291"/>
              <p:cNvSpPr>
                <a:spLocks noChangeArrowheads="1"/>
              </p:cNvSpPr>
              <p:nvPr userDrawn="1"/>
            </p:nvSpPr>
            <p:spPr bwMode="ltGray">
              <a:xfrm>
                <a:off x="96" y="201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508" name="Rectangle 292"/>
              <p:cNvSpPr>
                <a:spLocks noChangeArrowheads="1"/>
              </p:cNvSpPr>
              <p:nvPr userDrawn="1"/>
            </p:nvSpPr>
            <p:spPr bwMode="ltGray">
              <a:xfrm>
                <a:off x="96" y="2112"/>
                <a:ext cx="288" cy="211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9509" name="Rectangle 293"/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7772400" cy="1143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9510" name="Rectangle 29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9511" name="Rectangle 29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512" name="Rectangle 29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513" name="Rectangle 29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8910D3-CA97-419E-B710-D346B98CDC99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6" grpId="0" animBg="1"/>
      <p:bldP spid="9498" grpId="0" animBg="1"/>
      <p:bldP spid="9499" grpId="0" animBg="1"/>
      <p:bldP spid="9500" grpId="0" animBg="1"/>
      <p:bldP spid="9501" grpId="0" animBg="1"/>
      <p:bldP spid="9502" grpId="0" animBg="1"/>
      <p:bldP spid="9505" grpId="0" animBg="1"/>
      <p:bldP spid="9509" grpId="0" autoUpdateAnimBg="0"/>
      <p:bldP spid="9510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9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8320-1CB1-4F61-B8EE-C484BE5AE8BB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72324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E3F2-4B0E-4695-9164-D06EDBFACA22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045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56348-1C37-4523-AC72-BC028396E8DB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67717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2B0EC-6A3B-4152-B1A9-62CCD8A6F90C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18518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F5729-DA0B-42B3-B575-06C14EB0C687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80146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067ED-CBB2-4926-BE50-F2697AAF0188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092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96F98-0D9F-4FD6-AADC-2F5BF9DBC4D4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07808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FA41F-783C-4076-9CCC-4A1E6282C9F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8778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D5BFE-1EAB-4373-880D-A755175FCA2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90502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AB5A-5800-41F0-B24B-E5247E53D217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2087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3" name="Group 329"/>
          <p:cNvGrpSpPr>
            <a:grpSpLocks/>
          </p:cNvGrpSpPr>
          <p:nvPr/>
        </p:nvGrpSpPr>
        <p:grpSpPr bwMode="auto">
          <a:xfrm>
            <a:off x="150813" y="0"/>
            <a:ext cx="8840787" cy="6858000"/>
            <a:chOff x="95" y="0"/>
            <a:chExt cx="5569" cy="4320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96" y="48"/>
              <a:ext cx="5544" cy="4272"/>
              <a:chOff x="96" y="48"/>
              <a:chExt cx="5544" cy="4272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864" y="144"/>
                <a:ext cx="2664" cy="1440"/>
                <a:chOff x="864" y="144"/>
                <a:chExt cx="2664" cy="1440"/>
              </a:xfrm>
            </p:grpSpPr>
            <p:grpSp>
              <p:nvGrpSpPr>
                <p:cNvPr id="1034" name="Group 10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35" name="Rectangle 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6" name="Rectangle 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7" name="Rectangle 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8" name="Rectangle 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9" name="Rectangle 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0" name="Rectangle 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1" name="Rectangle 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2" name="Rectangle 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43" name="Group 19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044" name="Rectangle 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5" name="Rectangle 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6" name="Rectangle 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7" name="Rectangle 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8" name="Rectangle 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9" name="Rectangle 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0" name="Rectangle 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1" name="Rectangle 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52" name="Group 28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053" name="Rectangle 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4" name="Rectangle 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5" name="Rectangle 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6" name="Rectangle 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7" name="Rectangle 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8" name="Rectangle 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9" name="Rectangle 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0" name="Rectangle 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61" name="Group 37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062" name="Rectangle 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3" name="Rectangle 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4" name="Rectangle 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5" name="Rectangle 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7" name="Rectangle 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8" name="Rectangle 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9" name="Rectangle 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70" name="Group 46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071" name="Rectangle 4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2" name="Rectangle 48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3" name="Rectangle 4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4" name="Rectangle 50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5" name="Rectangle 51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6" name="Rectangle 5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7" name="Rectangle 5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8" name="Rectangle 54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79" name="Group 55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080" name="Rectangle 5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1" name="Rectangle 57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2" name="Rectangle 5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3" name="Rectangle 59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4" name="Rectangle 60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5" name="Rectangle 6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6" name="Rectangle 6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7" name="Rectangle 63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88" name="Group 64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089" name="Rectangle 6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0" name="Rectangle 6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1" name="Rectangle 6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2" name="Rectangle 6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3" name="Rectangle 6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4" name="Rectangle 7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5" name="Rectangle 7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6" name="Rectangle 7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</p:grpSp>
          <p:grpSp>
            <p:nvGrpSpPr>
              <p:cNvPr id="1097" name="Group 73"/>
              <p:cNvGrpSpPr>
                <a:grpSpLocks/>
              </p:cNvGrpSpPr>
              <p:nvPr/>
            </p:nvGrpSpPr>
            <p:grpSpPr bwMode="auto">
              <a:xfrm>
                <a:off x="240" y="1968"/>
                <a:ext cx="3288" cy="1440"/>
                <a:chOff x="240" y="144"/>
                <a:chExt cx="3288" cy="1440"/>
              </a:xfrm>
            </p:grpSpPr>
            <p:grpSp>
              <p:nvGrpSpPr>
                <p:cNvPr id="1098" name="Group 74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99" name="Rectangle 7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0" name="Rectangle 7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1" name="Rectangle 7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2" name="Rectangle 7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3" name="Rectangle 7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4" name="Rectangle 8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5" name="Rectangle 8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6" name="Rectangle 8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07" name="Group 83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108" name="Rectangle 8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9" name="Rectangle 85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0" name="Rectangle 8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1" name="Rectangle 87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2" name="Rectangle 88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3" name="Rectangle 8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4" name="Rectangle 9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5" name="Rectangle 91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16" name="Group 92"/>
                <p:cNvGrpSpPr>
                  <a:grpSpLocks/>
                </p:cNvGrpSpPr>
                <p:nvPr/>
              </p:nvGrpSpPr>
              <p:grpSpPr bwMode="auto">
                <a:xfrm>
                  <a:off x="240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17" name="Rectangle 9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8" name="Rectangle 94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9" name="Rectangle 9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0" name="Rectangle 96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1" name="Rectangle 97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2" name="Rectangle 9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3" name="Rectangle 9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4" name="Rectangle 100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25" name="Group 101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26" name="Rectangle 10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7" name="Rectangle 103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8" name="Rectangle 10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9" name="Rectangle 105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0" name="Rectangle 106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1" name="Rectangle 10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2" name="Rectangle 10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3" name="Rectangle 109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34" name="Group 110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135" name="Rectangle 1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6" name="Rectangle 1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7" name="Rectangle 1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8" name="Rectangle 1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9" name="Rectangle 1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0" name="Rectangle 1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1" name="Rectangle 1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2" name="Rectangle 1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43" name="Group 119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144" name="Rectangle 1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5" name="Rectangle 1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6" name="Rectangle 1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7" name="Rectangle 1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8" name="Rectangle 1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9" name="Rectangle 1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0" name="Rectangle 1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1" name="Rectangle 1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52" name="Group 128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153" name="Rectangle 1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4" name="Rectangle 1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5" name="Rectangle 1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6" name="Rectangle 1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7" name="Rectangle 1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8" name="Rectangle 1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9" name="Rectangle 1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0" name="Rectangle 1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61" name="Group 137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162" name="Rectangle 1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3" name="Rectangle 1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4" name="Rectangle 1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5" name="Rectangle 1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6" name="Rectangle 1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7" name="Rectangle 1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8" name="Rectangle 1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9" name="Rectangle 1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</p:grpSp>
          <p:grpSp>
            <p:nvGrpSpPr>
              <p:cNvPr id="1170" name="Group 146"/>
              <p:cNvGrpSpPr>
                <a:grpSpLocks/>
              </p:cNvGrpSpPr>
              <p:nvPr/>
            </p:nvGrpSpPr>
            <p:grpSpPr bwMode="auto">
              <a:xfrm>
                <a:off x="4320" y="624"/>
                <a:ext cx="168" cy="192"/>
                <a:chOff x="1008" y="1584"/>
                <a:chExt cx="336" cy="384"/>
              </a:xfrm>
            </p:grpSpPr>
            <p:sp>
              <p:nvSpPr>
                <p:cNvPr id="1171" name="Rectangle 14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79" name="Group 155"/>
              <p:cNvGrpSpPr>
                <a:grpSpLocks/>
              </p:cNvGrpSpPr>
              <p:nvPr/>
            </p:nvGrpSpPr>
            <p:grpSpPr bwMode="auto">
              <a:xfrm>
                <a:off x="4656" y="1296"/>
                <a:ext cx="168" cy="192"/>
                <a:chOff x="1008" y="1584"/>
                <a:chExt cx="336" cy="384"/>
              </a:xfrm>
            </p:grpSpPr>
            <p:sp>
              <p:nvSpPr>
                <p:cNvPr id="1180" name="Rectangle 15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88" name="Group 164"/>
              <p:cNvGrpSpPr>
                <a:grpSpLocks/>
              </p:cNvGrpSpPr>
              <p:nvPr/>
            </p:nvGrpSpPr>
            <p:grpSpPr bwMode="auto">
              <a:xfrm>
                <a:off x="3696" y="48"/>
                <a:ext cx="168" cy="192"/>
                <a:chOff x="1008" y="1584"/>
                <a:chExt cx="336" cy="384"/>
              </a:xfrm>
            </p:grpSpPr>
            <p:sp>
              <p:nvSpPr>
                <p:cNvPr id="1189" name="Rectangle 16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97" name="Group 173"/>
              <p:cNvGrpSpPr>
                <a:grpSpLocks/>
              </p:cNvGrpSpPr>
              <p:nvPr/>
            </p:nvGrpSpPr>
            <p:grpSpPr bwMode="auto">
              <a:xfrm>
                <a:off x="5280" y="48"/>
                <a:ext cx="168" cy="192"/>
                <a:chOff x="1008" y="1584"/>
                <a:chExt cx="336" cy="384"/>
              </a:xfrm>
            </p:grpSpPr>
            <p:sp>
              <p:nvSpPr>
                <p:cNvPr id="1198" name="Rectangle 17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06" name="Group 182"/>
              <p:cNvGrpSpPr>
                <a:grpSpLocks/>
              </p:cNvGrpSpPr>
              <p:nvPr/>
            </p:nvGrpSpPr>
            <p:grpSpPr bwMode="auto">
              <a:xfrm>
                <a:off x="5472" y="960"/>
                <a:ext cx="168" cy="192"/>
                <a:chOff x="1008" y="1584"/>
                <a:chExt cx="336" cy="384"/>
              </a:xfrm>
            </p:grpSpPr>
            <p:sp>
              <p:nvSpPr>
                <p:cNvPr id="1207" name="Rectangle 18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15" name="Group 191"/>
              <p:cNvGrpSpPr>
                <a:grpSpLocks/>
              </p:cNvGrpSpPr>
              <p:nvPr/>
            </p:nvGrpSpPr>
            <p:grpSpPr bwMode="auto">
              <a:xfrm>
                <a:off x="4224" y="2400"/>
                <a:ext cx="168" cy="192"/>
                <a:chOff x="1008" y="1584"/>
                <a:chExt cx="336" cy="384"/>
              </a:xfrm>
            </p:grpSpPr>
            <p:sp>
              <p:nvSpPr>
                <p:cNvPr id="1216" name="Rectangle 19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24" name="Group 200"/>
              <p:cNvGrpSpPr>
                <a:grpSpLocks/>
              </p:cNvGrpSpPr>
              <p:nvPr/>
            </p:nvGrpSpPr>
            <p:grpSpPr bwMode="auto">
              <a:xfrm>
                <a:off x="4560" y="3072"/>
                <a:ext cx="168" cy="192"/>
                <a:chOff x="1008" y="1584"/>
                <a:chExt cx="336" cy="384"/>
              </a:xfrm>
            </p:grpSpPr>
            <p:sp>
              <p:nvSpPr>
                <p:cNvPr id="1225" name="Rectangle 20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33" name="Group 209"/>
              <p:cNvGrpSpPr>
                <a:grpSpLocks/>
              </p:cNvGrpSpPr>
              <p:nvPr/>
            </p:nvGrpSpPr>
            <p:grpSpPr bwMode="auto">
              <a:xfrm>
                <a:off x="3600" y="1824"/>
                <a:ext cx="168" cy="192"/>
                <a:chOff x="1008" y="1584"/>
                <a:chExt cx="336" cy="384"/>
              </a:xfrm>
            </p:grpSpPr>
            <p:sp>
              <p:nvSpPr>
                <p:cNvPr id="1234" name="Rectangle 21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0" name="Rectangle 21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1" name="Rectangle 21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42" name="Group 218"/>
              <p:cNvGrpSpPr>
                <a:grpSpLocks/>
              </p:cNvGrpSpPr>
              <p:nvPr/>
            </p:nvGrpSpPr>
            <p:grpSpPr bwMode="auto">
              <a:xfrm>
                <a:off x="5184" y="1824"/>
                <a:ext cx="168" cy="192"/>
                <a:chOff x="1008" y="1584"/>
                <a:chExt cx="336" cy="384"/>
              </a:xfrm>
            </p:grpSpPr>
            <p:sp>
              <p:nvSpPr>
                <p:cNvPr id="1243" name="Rectangle 21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4" name="Rectangle 22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5" name="Rectangle 22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6" name="Rectangle 22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7" name="Rectangle 22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8" name="Rectangle 22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9" name="Rectangle 22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0" name="Rectangle 22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51" name="Group 227"/>
              <p:cNvGrpSpPr>
                <a:grpSpLocks/>
              </p:cNvGrpSpPr>
              <p:nvPr/>
            </p:nvGrpSpPr>
            <p:grpSpPr bwMode="auto">
              <a:xfrm>
                <a:off x="5376" y="2736"/>
                <a:ext cx="168" cy="192"/>
                <a:chOff x="1008" y="1584"/>
                <a:chExt cx="336" cy="384"/>
              </a:xfrm>
            </p:grpSpPr>
            <p:sp>
              <p:nvSpPr>
                <p:cNvPr id="1252" name="Rectangle 22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3" name="Rectangle 22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4" name="Rectangle 23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5" name="Rectangle 23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6" name="Rectangle 23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7" name="Rectangle 23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8" name="Rectangle 23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9" name="Rectangle 23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60" name="Group 236"/>
              <p:cNvGrpSpPr>
                <a:grpSpLocks/>
              </p:cNvGrpSpPr>
              <p:nvPr/>
            </p:nvGrpSpPr>
            <p:grpSpPr bwMode="auto">
              <a:xfrm>
                <a:off x="3816" y="3840"/>
                <a:ext cx="168" cy="192"/>
                <a:chOff x="1008" y="1584"/>
                <a:chExt cx="336" cy="384"/>
              </a:xfrm>
            </p:grpSpPr>
            <p:sp>
              <p:nvSpPr>
                <p:cNvPr id="1261" name="Rectangle 23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2" name="Rectangle 23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3" name="Rectangle 23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4" name="Rectangle 24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5" name="Rectangle 24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6" name="Rectangle 24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7" name="Rectangle 24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8" name="Rectangle 24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69" name="Group 245"/>
              <p:cNvGrpSpPr>
                <a:grpSpLocks/>
              </p:cNvGrpSpPr>
              <p:nvPr/>
            </p:nvGrpSpPr>
            <p:grpSpPr bwMode="auto">
              <a:xfrm>
                <a:off x="5400" y="3840"/>
                <a:ext cx="168" cy="192"/>
                <a:chOff x="1008" y="1584"/>
                <a:chExt cx="336" cy="384"/>
              </a:xfrm>
            </p:grpSpPr>
            <p:sp>
              <p:nvSpPr>
                <p:cNvPr id="1270" name="Rectangle 24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1" name="Rectangle 24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2" name="Rectangle 24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3" name="Rectangle 24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4" name="Rectangle 25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5" name="Rectangle 25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6" name="Rectangle 25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7" name="Rectangle 25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78" name="Group 254"/>
              <p:cNvGrpSpPr>
                <a:grpSpLocks/>
              </p:cNvGrpSpPr>
              <p:nvPr/>
            </p:nvGrpSpPr>
            <p:grpSpPr bwMode="auto">
              <a:xfrm>
                <a:off x="96" y="3744"/>
                <a:ext cx="168" cy="192"/>
                <a:chOff x="1008" y="1584"/>
                <a:chExt cx="336" cy="384"/>
              </a:xfrm>
            </p:grpSpPr>
            <p:sp>
              <p:nvSpPr>
                <p:cNvPr id="1279" name="Rectangle 25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0" name="Rectangle 25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1" name="Rectangle 25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2" name="Rectangle 25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3" name="Rectangle 25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4" name="Rectangle 26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5" name="Rectangle 26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6" name="Rectangle 26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87" name="Group 263"/>
              <p:cNvGrpSpPr>
                <a:grpSpLocks/>
              </p:cNvGrpSpPr>
              <p:nvPr/>
            </p:nvGrpSpPr>
            <p:grpSpPr bwMode="auto">
              <a:xfrm>
                <a:off x="1680" y="3744"/>
                <a:ext cx="168" cy="192"/>
                <a:chOff x="1008" y="1584"/>
                <a:chExt cx="336" cy="384"/>
              </a:xfrm>
            </p:grpSpPr>
            <p:sp>
              <p:nvSpPr>
                <p:cNvPr id="1288" name="Rectangle 26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9" name="Rectangle 26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0" name="Rectangle 26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1" name="Rectangle 26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2" name="Rectangle 26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3" name="Rectangle 26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4" name="Rectangle 27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5" name="Rectangle 27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96" name="Group 272"/>
              <p:cNvGrpSpPr>
                <a:grpSpLocks/>
              </p:cNvGrpSpPr>
              <p:nvPr/>
            </p:nvGrpSpPr>
            <p:grpSpPr bwMode="auto">
              <a:xfrm>
                <a:off x="2352" y="4128"/>
                <a:ext cx="168" cy="192"/>
                <a:chOff x="1008" y="1584"/>
                <a:chExt cx="336" cy="384"/>
              </a:xfrm>
            </p:grpSpPr>
            <p:sp>
              <p:nvSpPr>
                <p:cNvPr id="1297" name="Rectangle 27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8" name="Rectangle 27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9" name="Rectangle 27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0" name="Rectangle 27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1" name="Rectangle 27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2" name="Rectangle 27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3" name="Rectangle 27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4" name="Rectangle 28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1351" name="Group 327"/>
            <p:cNvGrpSpPr>
              <a:grpSpLocks/>
            </p:cNvGrpSpPr>
            <p:nvPr userDrawn="1"/>
          </p:nvGrpSpPr>
          <p:grpSpPr bwMode="auto">
            <a:xfrm>
              <a:off x="96" y="0"/>
              <a:ext cx="288" cy="672"/>
              <a:chOff x="96" y="0"/>
              <a:chExt cx="288" cy="672"/>
            </a:xfrm>
          </p:grpSpPr>
          <p:sp>
            <p:nvSpPr>
              <p:cNvPr id="1316" name="Rectangle 292"/>
              <p:cNvSpPr>
                <a:spLocks noChangeArrowheads="1"/>
              </p:cNvSpPr>
              <p:nvPr/>
            </p:nvSpPr>
            <p:spPr bwMode="ltGray">
              <a:xfrm>
                <a:off x="96" y="57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/>
            </p:nvSpPr>
            <p:spPr bwMode="ltGray">
              <a:xfrm>
                <a:off x="96" y="0"/>
                <a:ext cx="288" cy="5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350" name="Group 326"/>
            <p:cNvGrpSpPr>
              <a:grpSpLocks/>
            </p:cNvGrpSpPr>
            <p:nvPr/>
          </p:nvGrpSpPr>
          <p:grpSpPr bwMode="auto">
            <a:xfrm>
              <a:off x="95" y="719"/>
              <a:ext cx="5569" cy="3505"/>
              <a:chOff x="95" y="719"/>
              <a:chExt cx="5569" cy="3505"/>
            </a:xfrm>
          </p:grpSpPr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invGray">
              <a:xfrm rot="5400000">
                <a:off x="167" y="839"/>
                <a:ext cx="9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invGray">
              <a:xfrm rot="5400000">
                <a:off x="215" y="887"/>
                <a:ext cx="48" cy="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767"/>
                <a:ext cx="48" cy="14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invGray">
              <a:xfrm rot="5400000">
                <a:off x="191" y="911"/>
                <a:ext cx="48" cy="2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invGray">
              <a:xfrm rot="5400000">
                <a:off x="-25" y="839"/>
                <a:ext cx="288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575"/>
                <a:ext cx="48" cy="33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invGray">
              <a:xfrm rot="5400000">
                <a:off x="-1273" y="2471"/>
                <a:ext cx="3457" cy="4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invGray">
              <a:xfrm>
                <a:off x="288" y="912"/>
                <a:ext cx="240" cy="4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invGray">
              <a:xfrm>
                <a:off x="528" y="912"/>
                <a:ext cx="513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invGray">
              <a:xfrm rot="5400000">
                <a:off x="263" y="935"/>
                <a:ext cx="192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96" y="1104"/>
              <a:ext cx="288" cy="3120"/>
              <a:chOff x="96" y="1104"/>
              <a:chExt cx="288" cy="3120"/>
            </a:xfrm>
          </p:grpSpPr>
          <p:sp>
            <p:nvSpPr>
              <p:cNvPr id="1315" name="Rectangle 291"/>
              <p:cNvSpPr>
                <a:spLocks noChangeArrowheads="1"/>
              </p:cNvSpPr>
              <p:nvPr/>
            </p:nvSpPr>
            <p:spPr bwMode="ltGray">
              <a:xfrm>
                <a:off x="96" y="1104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/>
            </p:nvSpPr>
            <p:spPr bwMode="ltGray">
              <a:xfrm>
                <a:off x="96" y="1200"/>
                <a:ext cx="288" cy="3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54BECE-2713-4AF1-9AE9-64799AC34C99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222250" indent="-2222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</a:defRPr>
      </a:lvl2pPr>
      <a:lvl3pPr marL="1089025" indent="-1746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546225" indent="-174625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4pPr>
      <a:lvl5pPr marL="20034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4606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El cristianismo y fin del Imperio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Siglos IV-V d.C.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3187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S. I-III d. C.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Cristianismo se extiende</a:t>
            </a:r>
          </a:p>
          <a:p>
            <a:pPr lvl="1"/>
            <a:r>
              <a:rPr lang="es-ES_tradnl" dirty="0" smtClean="0"/>
              <a:t>Se niegan a adorar al emperador</a:t>
            </a:r>
          </a:p>
          <a:p>
            <a:pPr lvl="2"/>
            <a:r>
              <a:rPr lang="es-ES_tradnl" dirty="0" smtClean="0"/>
              <a:t>Carácter divino.</a:t>
            </a:r>
          </a:p>
          <a:p>
            <a:pPr lvl="1"/>
            <a:r>
              <a:rPr lang="es-ES_tradnl" dirty="0" smtClean="0"/>
              <a:t>Víctima de persecuciones.</a:t>
            </a:r>
          </a:p>
          <a:p>
            <a:pPr lvl="1"/>
            <a:r>
              <a:rPr lang="es-ES_tradnl" dirty="0" smtClean="0"/>
              <a:t>Aumento de cristianos</a:t>
            </a:r>
          </a:p>
          <a:p>
            <a:pPr lvl="1"/>
            <a:r>
              <a:rPr lang="es-ES_tradnl" dirty="0" smtClean="0"/>
              <a:t>Obligados a ocultarse</a:t>
            </a:r>
          </a:p>
          <a:p>
            <a:pPr lvl="1"/>
            <a:r>
              <a:rPr lang="es-ES_tradnl" dirty="0" smtClean="0"/>
              <a:t>Celebrar reuniones secretas</a:t>
            </a:r>
          </a:p>
          <a:p>
            <a:pPr lvl="2"/>
            <a:r>
              <a:rPr lang="es-ES_tradnl" dirty="0" smtClean="0"/>
              <a:t>Casas privadas</a:t>
            </a:r>
          </a:p>
          <a:p>
            <a:pPr lvl="2"/>
            <a:r>
              <a:rPr lang="es-ES_tradnl" dirty="0" smtClean="0"/>
              <a:t>catacumbas</a:t>
            </a:r>
          </a:p>
        </p:txBody>
      </p:sp>
    </p:spTree>
    <p:extLst>
      <p:ext uri="{BB962C8B-B14F-4D97-AF65-F5344CB8AC3E}">
        <p14:creationId xmlns:p14="http://schemas.microsoft.com/office/powerpoint/2010/main" val="193637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Tras crisis s. III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Imperio muy débil.</a:t>
            </a:r>
          </a:p>
          <a:p>
            <a:r>
              <a:rPr lang="es-ES_tradnl" dirty="0" smtClean="0"/>
              <a:t>Constantito legalizó Cristianismo</a:t>
            </a:r>
          </a:p>
          <a:p>
            <a:r>
              <a:rPr lang="es-ES_tradnl" dirty="0" smtClean="0"/>
              <a:t>Edicto de Milán </a:t>
            </a:r>
          </a:p>
          <a:p>
            <a:r>
              <a:rPr lang="es-ES_tradnl" dirty="0" smtClean="0"/>
              <a:t>Para conservar Imperio: creación segunda capital</a:t>
            </a:r>
          </a:p>
          <a:p>
            <a:pPr lvl="1"/>
            <a:r>
              <a:rPr lang="es-ES_tradnl" dirty="0" smtClean="0"/>
              <a:t>Constantinopla</a:t>
            </a:r>
          </a:p>
          <a:p>
            <a:pPr lvl="1"/>
            <a:r>
              <a:rPr lang="es-ES_tradnl" dirty="0" smtClean="0"/>
              <a:t>Cercana a las zonas conflictivas del Imperio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8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395 d. C.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Decisión de dividir Imperio por Teodosio</a:t>
            </a:r>
          </a:p>
          <a:p>
            <a:pPr lvl="1"/>
            <a:r>
              <a:rPr lang="es-ES_tradnl" dirty="0" smtClean="0"/>
              <a:t>Temor de que la inestabilidad de la frontera se extendiese por Imperio.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4595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Imperio occidental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Capital: Roma.</a:t>
            </a:r>
          </a:p>
          <a:p>
            <a:r>
              <a:rPr lang="es-ES_tradnl" dirty="0" smtClean="0"/>
              <a:t>Invasión y saqueo de pueblos germánicos</a:t>
            </a:r>
          </a:p>
          <a:p>
            <a:r>
              <a:rPr lang="es-ES_tradnl" dirty="0" smtClean="0"/>
              <a:t>Fin de la historia del Imperio romano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9819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Imperio oriental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Sede: Constantinopla</a:t>
            </a:r>
          </a:p>
          <a:p>
            <a:r>
              <a:rPr lang="es-ES_tradnl" dirty="0" smtClean="0"/>
              <a:t>Sobrevivió a las invasiones.</a:t>
            </a:r>
          </a:p>
          <a:p>
            <a:r>
              <a:rPr lang="es-ES_tradnl" dirty="0" smtClean="0"/>
              <a:t>Convirtió en Imperio Bizantino</a:t>
            </a:r>
          </a:p>
          <a:p>
            <a:pPr lvl="1"/>
            <a:r>
              <a:rPr lang="es-ES_tradnl" dirty="0" smtClean="0"/>
              <a:t>Duró mil años más</a:t>
            </a:r>
          </a:p>
          <a:p>
            <a:pPr lvl="1"/>
            <a:r>
              <a:rPr lang="es-ES_tradnl" dirty="0" smtClean="0"/>
              <a:t>Hasta el final de la Edad Media.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1628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Otra decisión de Teodosio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Cristianismo en </a:t>
            </a:r>
            <a:r>
              <a:rPr lang="es-ES_tradnl" smtClean="0"/>
              <a:t>religión oficial del Estado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7798952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Borde recto">
  <a:themeElements>
    <a:clrScheme name="Tema de Office 1">
      <a:dk1>
        <a:srgbClr val="000000"/>
      </a:dk1>
      <a:lt1>
        <a:srgbClr val="6C98C8"/>
      </a:lt1>
      <a:dk2>
        <a:srgbClr val="F8F8F8"/>
      </a:dk2>
      <a:lt2>
        <a:srgbClr val="29486B"/>
      </a:lt2>
      <a:accent1>
        <a:srgbClr val="ECEBD3"/>
      </a:accent1>
      <a:accent2>
        <a:srgbClr val="B6B57F"/>
      </a:accent2>
      <a:accent3>
        <a:srgbClr val="BACAE0"/>
      </a:accent3>
      <a:accent4>
        <a:srgbClr val="000000"/>
      </a:accent4>
      <a:accent5>
        <a:srgbClr val="F4F3E6"/>
      </a:accent5>
      <a:accent6>
        <a:srgbClr val="A5A472"/>
      </a:accent6>
      <a:hlink>
        <a:srgbClr val="CDCBAB"/>
      </a:hlink>
      <a:folHlink>
        <a:srgbClr val="8BADD3"/>
      </a:folHlink>
    </a:clrScheme>
    <a:fontScheme name="Tema de Offic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6C98C8"/>
        </a:lt1>
        <a:dk2>
          <a:srgbClr val="F8F8F8"/>
        </a:dk2>
        <a:lt2>
          <a:srgbClr val="29486B"/>
        </a:lt2>
        <a:accent1>
          <a:srgbClr val="ECEBD3"/>
        </a:accent1>
        <a:accent2>
          <a:srgbClr val="B6B57F"/>
        </a:accent2>
        <a:accent3>
          <a:srgbClr val="BACAE0"/>
        </a:accent3>
        <a:accent4>
          <a:srgbClr val="000000"/>
        </a:accent4>
        <a:accent5>
          <a:srgbClr val="F4F3E6"/>
        </a:accent5>
        <a:accent6>
          <a:srgbClr val="A5A472"/>
        </a:accent6>
        <a:hlink>
          <a:srgbClr val="CDCBAB"/>
        </a:hlink>
        <a:folHlink>
          <a:srgbClr val="8BAD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29486B"/>
        </a:dk2>
        <a:lt2>
          <a:srgbClr val="29486B"/>
        </a:lt2>
        <a:accent1>
          <a:srgbClr val="C0C0C0"/>
        </a:accent1>
        <a:accent2>
          <a:srgbClr val="C6C59C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B3B28D"/>
        </a:accent6>
        <a:hlink>
          <a:srgbClr val="EFEDB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40"/>
        </a:dk1>
        <a:lt1>
          <a:srgbClr val="729DFE"/>
        </a:lt1>
        <a:dk2>
          <a:srgbClr val="35395B"/>
        </a:dk2>
        <a:lt2>
          <a:srgbClr val="3566A7"/>
        </a:lt2>
        <a:accent1>
          <a:srgbClr val="FFFFFF"/>
        </a:accent1>
        <a:accent2>
          <a:srgbClr val="BCBCAE"/>
        </a:accent2>
        <a:accent3>
          <a:srgbClr val="BCCCFE"/>
        </a:accent3>
        <a:accent4>
          <a:srgbClr val="000035"/>
        </a:accent4>
        <a:accent5>
          <a:srgbClr val="FFFFFF"/>
        </a:accent5>
        <a:accent6>
          <a:srgbClr val="AAAA9D"/>
        </a:accent6>
        <a:hlink>
          <a:srgbClr val="DEDDC5"/>
        </a:hlink>
        <a:folHlink>
          <a:srgbClr val="50CB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A1261D"/>
        </a:dk1>
        <a:lt1>
          <a:srgbClr val="FFFFCC"/>
        </a:lt1>
        <a:dk2>
          <a:srgbClr val="000000"/>
        </a:dk2>
        <a:lt2>
          <a:srgbClr val="F8F8F8"/>
        </a:lt2>
        <a:accent1>
          <a:srgbClr val="FFCC00"/>
        </a:accent1>
        <a:accent2>
          <a:srgbClr val="D41010"/>
        </a:accent2>
        <a:accent3>
          <a:srgbClr val="AAAAAA"/>
        </a:accent3>
        <a:accent4>
          <a:srgbClr val="DADAAE"/>
        </a:accent4>
        <a:accent5>
          <a:srgbClr val="FFE2AA"/>
        </a:accent5>
        <a:accent6>
          <a:srgbClr val="C00D0D"/>
        </a:accent6>
        <a:hlink>
          <a:srgbClr val="9A180E"/>
        </a:hlink>
        <a:folHlink>
          <a:srgbClr val="8A090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6F2B29"/>
        </a:dk1>
        <a:lt1>
          <a:srgbClr val="FFFFFF"/>
        </a:lt1>
        <a:dk2>
          <a:srgbClr val="973937"/>
        </a:dk2>
        <a:lt2>
          <a:srgbClr val="E7E6B4"/>
        </a:lt2>
        <a:accent1>
          <a:srgbClr val="FFCC66"/>
        </a:accent1>
        <a:accent2>
          <a:srgbClr val="9B8359"/>
        </a:accent2>
        <a:accent3>
          <a:srgbClr val="C9AEAE"/>
        </a:accent3>
        <a:accent4>
          <a:srgbClr val="DADADA"/>
        </a:accent4>
        <a:accent5>
          <a:srgbClr val="FFE2B8"/>
        </a:accent5>
        <a:accent6>
          <a:srgbClr val="8C7650"/>
        </a:accent6>
        <a:hlink>
          <a:srgbClr val="BFB293"/>
        </a:hlink>
        <a:folHlink>
          <a:srgbClr val="C0333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Borde recto</Template>
  <TotalTime>10</TotalTime>
  <Words>154</Words>
  <Application>Microsoft Office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 Narrow</vt:lpstr>
      <vt:lpstr>Arial</vt:lpstr>
      <vt:lpstr>Impact</vt:lpstr>
      <vt:lpstr>Plantilla de diseño Borde recto</vt:lpstr>
      <vt:lpstr>El cristianismo y fin del Imperio</vt:lpstr>
      <vt:lpstr>S. I-III d. C.</vt:lpstr>
      <vt:lpstr>Tras crisis s. III</vt:lpstr>
      <vt:lpstr>395 d. C.</vt:lpstr>
      <vt:lpstr>Imperio occidental</vt:lpstr>
      <vt:lpstr>Imperio oriental</vt:lpstr>
      <vt:lpstr>Otra decisión de Teodosio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cristianismo y fin del Imperio</dc:title>
  <dc:creator>Maria</dc:creator>
  <cp:lastModifiedBy>Maria</cp:lastModifiedBy>
  <cp:revision>2</cp:revision>
  <dcterms:created xsi:type="dcterms:W3CDTF">2018-03-01T19:49:03Z</dcterms:created>
  <dcterms:modified xsi:type="dcterms:W3CDTF">2018-03-01T19:59:14Z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TC010690783082</vt:lpwstr>
  </property>
</Properties>
</file>