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El viaje en el tiempo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Del mundo clásico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73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Resurge la cultura clásica.</a:t>
            </a:r>
          </a:p>
          <a:p>
            <a:r>
              <a:rPr lang="es-ES_tradnl" dirty="0" smtClean="0"/>
              <a:t>Se recuperan textos griegos y latinos de las bibliotecas de los monasterios.</a:t>
            </a:r>
          </a:p>
          <a:p>
            <a:r>
              <a:rPr lang="es-ES_tradnl" dirty="0" smtClean="0"/>
              <a:t>Difusión ayudada por la imprenta.</a:t>
            </a: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sucede?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8"/>
            <a:ext cx="8712968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46101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>
                <a:solidFill>
                  <a:srgbClr val="C00000"/>
                </a:solidFill>
              </a:rPr>
              <a:t>Neoclasicismo (S. XVIII-S.XIX)</a:t>
            </a:r>
            <a:endParaRPr lang="es-ES_tradnl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Consideran que el mundo clásico había alcanzado la perfección</a:t>
            </a:r>
          </a:p>
          <a:p>
            <a:r>
              <a:rPr lang="es-ES_tradnl" dirty="0" smtClean="0"/>
              <a:t>Imitación de los modelos de Grecia y Roma para conseguir la grandeza artística.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Que sucede: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209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Romanticismo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05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Inspiración en los restos y ruinas del pasado griego.</a:t>
            </a:r>
          </a:p>
          <a:p>
            <a:r>
              <a:rPr lang="es-ES_tradnl" dirty="0" smtClean="0"/>
              <a:t>Descubrimientos arqueológicos de: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398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46101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Pompeya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62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0"/>
            <a:ext cx="9144000" cy="46101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Micenas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59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8964488" cy="479715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Troya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49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S. V d. C.</a:t>
            </a:r>
          </a:p>
          <a:p>
            <a:r>
              <a:rPr lang="es-ES_tradnl" dirty="0" smtClean="0"/>
              <a:t>Cultura clásica se conserva</a:t>
            </a:r>
          </a:p>
          <a:p>
            <a:r>
              <a:rPr lang="es-ES_tradnl" dirty="0" smtClean="0"/>
              <a:t>Se transmite</a:t>
            </a:r>
          </a:p>
          <a:p>
            <a:r>
              <a:rPr lang="es-ES_tradnl" dirty="0" smtClean="0"/>
              <a:t>Diferentes etapas de la historia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C00000"/>
                </a:solidFill>
              </a:rPr>
              <a:t>Caída de roma</a:t>
            </a:r>
            <a:endParaRPr lang="es-ES_trad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29" y="2247900"/>
            <a:ext cx="5882341" cy="3878263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C00000"/>
                </a:solidFill>
              </a:rPr>
              <a:t>EDAD MEDIA (s. v-xv)</a:t>
            </a:r>
            <a:endParaRPr lang="es-ES_trad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 Oriente: Imperio bizantino</a:t>
            </a: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 mantuvo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97096"/>
            <a:ext cx="8640960" cy="37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725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Monasterios</a:t>
            </a:r>
          </a:p>
          <a:p>
            <a:r>
              <a:rPr lang="es-ES_tradnl" dirty="0" smtClean="0"/>
              <a:t> </a:t>
            </a:r>
          </a:p>
          <a:p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C00000"/>
                </a:solidFill>
              </a:rPr>
              <a:t>En occidente</a:t>
            </a:r>
            <a:r>
              <a:rPr lang="es-ES_tradnl" dirty="0" smtClean="0"/>
              <a:t>: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Monjes copiaban a mano</a:t>
            </a:r>
            <a:endParaRPr lang="es-ES_tradnl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59"/>
          </a:xfrm>
        </p:spPr>
      </p:pic>
    </p:spTree>
    <p:extLst>
      <p:ext uri="{BB962C8B-B14F-4D97-AF65-F5344CB8AC3E}">
        <p14:creationId xmlns:p14="http://schemas.microsoft.com/office/powerpoint/2010/main" val="27542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>
                <a:solidFill>
                  <a:srgbClr val="C00000"/>
                </a:solidFill>
              </a:rPr>
              <a:t>¿Qué pasó con el latín y el griego?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sz="2000" dirty="0" smtClean="0"/>
              <a:t>Imperio bizantino: siguen hablando griego.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000" dirty="0" smtClean="0"/>
              <a:t>Latín: lengua de cultura.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_tradnl" sz="1800" dirty="0" smtClean="0"/>
              <a:t>Evolucionó a las lenguas romances.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33207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9036496" cy="478842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>
                <a:solidFill>
                  <a:srgbClr val="C00000"/>
                </a:solidFill>
              </a:rPr>
              <a:t>Renacimiento (S. XV-XVI)</a:t>
            </a:r>
            <a:endParaRPr lang="es-ES_tradnl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525</TotalTime>
  <Words>165</Words>
  <Application>Microsoft Office PowerPoint</Application>
  <PresentationFormat>Presentación en pantalla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Cartoné</vt:lpstr>
      <vt:lpstr>El viaje en el tiempo</vt:lpstr>
      <vt:lpstr>Caída de roma</vt:lpstr>
      <vt:lpstr>EDAD MEDIA (s. v-xv)</vt:lpstr>
      <vt:lpstr>Se mantuvo</vt:lpstr>
      <vt:lpstr>Presentación de PowerPoint</vt:lpstr>
      <vt:lpstr>En occidente:</vt:lpstr>
      <vt:lpstr>Monjes copiaban a mano</vt:lpstr>
      <vt:lpstr>¿Qué pasó con el latín y el griego?</vt:lpstr>
      <vt:lpstr>Renacimiento (S. XV-XVI)</vt:lpstr>
      <vt:lpstr>¿Qué sucede?</vt:lpstr>
      <vt:lpstr>Neoclasicismo (S. XVIII-S.XIX)</vt:lpstr>
      <vt:lpstr>Que sucede:</vt:lpstr>
      <vt:lpstr>Romanticismo</vt:lpstr>
      <vt:lpstr>Presentación de PowerPoint</vt:lpstr>
      <vt:lpstr>Pompeya</vt:lpstr>
      <vt:lpstr>Micenas</vt:lpstr>
      <vt:lpstr>Troya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viaje en el tiempo</dc:title>
  <dc:creator>Maria</dc:creator>
  <cp:lastModifiedBy>Maria</cp:lastModifiedBy>
  <cp:revision>9</cp:revision>
  <dcterms:created xsi:type="dcterms:W3CDTF">2017-10-01T09:47:45Z</dcterms:created>
  <dcterms:modified xsi:type="dcterms:W3CDTF">2017-10-17T21:49:33Z</dcterms:modified>
</cp:coreProperties>
</file>