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s-ES_trad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9845A-F9EE-4E45-BEBC-11EAC1D265A5}" type="datetimeFigureOut">
              <a:rPr lang="es-ES_tradnl" smtClean="0"/>
              <a:t>27/12/2017</a:t>
            </a:fld>
            <a:endParaRPr lang="es-ES_tradnl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FF31B-0C4E-41B3-89F4-6BF2044E59AE}" type="slidenum">
              <a:rPr lang="es-ES_tradnl" smtClean="0"/>
              <a:t>‹Nº›</a:t>
            </a:fld>
            <a:endParaRPr lang="es-ES_tradnl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9845A-F9EE-4E45-BEBC-11EAC1D265A5}" type="datetimeFigureOut">
              <a:rPr lang="es-ES_tradnl" smtClean="0"/>
              <a:t>27/12/2017</a:t>
            </a:fld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FF31B-0C4E-41B3-89F4-6BF2044E59AE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9845A-F9EE-4E45-BEBC-11EAC1D265A5}" type="datetimeFigureOut">
              <a:rPr lang="es-ES_tradnl" smtClean="0"/>
              <a:t>27/12/2017</a:t>
            </a:fld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FF31B-0C4E-41B3-89F4-6BF2044E59AE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9845A-F9EE-4E45-BEBC-11EAC1D265A5}" type="datetimeFigureOut">
              <a:rPr lang="es-ES_tradnl" smtClean="0"/>
              <a:t>27/12/2017</a:t>
            </a:fld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FF31B-0C4E-41B3-89F4-6BF2044E59AE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9845A-F9EE-4E45-BEBC-11EAC1D265A5}" type="datetimeFigureOut">
              <a:rPr lang="es-ES_tradnl" smtClean="0"/>
              <a:t>27/12/2017</a:t>
            </a:fld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34FFF31B-0C4E-41B3-89F4-6BF2044E59AE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9845A-F9EE-4E45-BEBC-11EAC1D265A5}" type="datetimeFigureOut">
              <a:rPr lang="es-ES_tradnl" smtClean="0"/>
              <a:t>27/12/2017</a:t>
            </a:fld>
            <a:endParaRPr lang="es-ES_tradn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FF31B-0C4E-41B3-89F4-6BF2044E59AE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9845A-F9EE-4E45-BEBC-11EAC1D265A5}" type="datetimeFigureOut">
              <a:rPr lang="es-ES_tradnl" smtClean="0"/>
              <a:t>27/12/2017</a:t>
            </a:fld>
            <a:endParaRPr lang="es-ES_tradn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FF31B-0C4E-41B3-89F4-6BF2044E59AE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9845A-F9EE-4E45-BEBC-11EAC1D265A5}" type="datetimeFigureOut">
              <a:rPr lang="es-ES_tradnl" smtClean="0"/>
              <a:t>27/12/2017</a:t>
            </a:fld>
            <a:endParaRPr lang="es-ES_tradn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FF31B-0C4E-41B3-89F4-6BF2044E59AE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9845A-F9EE-4E45-BEBC-11EAC1D265A5}" type="datetimeFigureOut">
              <a:rPr lang="es-ES_tradnl" smtClean="0"/>
              <a:t>27/12/2017</a:t>
            </a:fld>
            <a:endParaRPr lang="es-ES_tradn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FF31B-0C4E-41B3-89F4-6BF2044E59AE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9845A-F9EE-4E45-BEBC-11EAC1D265A5}" type="datetimeFigureOut">
              <a:rPr lang="es-ES_tradnl" smtClean="0"/>
              <a:t>27/12/2017</a:t>
            </a:fld>
            <a:endParaRPr lang="es-ES_tradn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FF31B-0C4E-41B3-89F4-6BF2044E59AE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s-E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Haga clic en el icono para agregar una imagen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9845A-F9EE-4E45-BEBC-11EAC1D265A5}" type="datetimeFigureOut">
              <a:rPr lang="es-ES_tradnl" smtClean="0"/>
              <a:t>27/12/2017</a:t>
            </a:fld>
            <a:endParaRPr lang="es-ES_tradn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FF31B-0C4E-41B3-89F4-6BF2044E59AE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AD19845A-F9EE-4E45-BEBC-11EAC1D265A5}" type="datetimeFigureOut">
              <a:rPr lang="es-ES_tradnl" smtClean="0"/>
              <a:t>27/12/2017</a:t>
            </a:fld>
            <a:endParaRPr lang="es-ES_tradn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s-ES_tradnl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34FFF31B-0C4E-41B3-89F4-6BF2044E59AE}" type="slidenum">
              <a:rPr lang="es-ES_tradnl" smtClean="0"/>
              <a:t>‹Nº›</a:t>
            </a:fld>
            <a:endParaRPr lang="es-ES_tradnl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_tradnl" dirty="0" err="1" smtClean="0"/>
              <a:t>Gymnasion</a:t>
            </a:r>
            <a:r>
              <a:rPr lang="es-ES_tradnl" dirty="0" smtClean="0"/>
              <a:t> y los juegos de equipo</a:t>
            </a:r>
            <a:endParaRPr lang="es-ES_tradnl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32381268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 smtClean="0"/>
              <a:t>Formación de los hombres libres se fundamentaban en el deporte</a:t>
            </a:r>
          </a:p>
          <a:p>
            <a:r>
              <a:rPr lang="es-ES_tradnl" dirty="0" smtClean="0"/>
              <a:t>Desde la infancia practicaban la lucha o pale.</a:t>
            </a:r>
          </a:p>
          <a:p>
            <a:r>
              <a:rPr lang="es-ES_tradnl" dirty="0" smtClean="0"/>
              <a:t>Edad avanzaban iban al </a:t>
            </a:r>
            <a:r>
              <a:rPr lang="es-ES_tradnl" dirty="0" err="1" smtClean="0"/>
              <a:t>gymnasion</a:t>
            </a:r>
            <a:r>
              <a:rPr lang="es-ES_tradnl" dirty="0" smtClean="0"/>
              <a:t>:</a:t>
            </a:r>
          </a:p>
          <a:p>
            <a:pPr lvl="1"/>
            <a:r>
              <a:rPr lang="es-ES_tradnl" dirty="0" smtClean="0"/>
              <a:t>Espacio público situado en las afueras de la polis</a:t>
            </a:r>
          </a:p>
          <a:p>
            <a:pPr lvl="1"/>
            <a:r>
              <a:rPr lang="es-ES_tradnl" dirty="0" smtClean="0"/>
              <a:t>Al lado de un río</a:t>
            </a:r>
          </a:p>
          <a:p>
            <a:pPr lvl="1"/>
            <a:r>
              <a:rPr lang="es-ES_tradnl" dirty="0" smtClean="0"/>
              <a:t>Se ejercitaban en distintas disciplinas deportivas.</a:t>
            </a:r>
          </a:p>
          <a:p>
            <a:pPr lvl="1"/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39034857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 smtClean="0"/>
              <a:t>Contaba:</a:t>
            </a:r>
          </a:p>
          <a:p>
            <a:pPr lvl="1"/>
            <a:r>
              <a:rPr lang="es-ES_tradnl" dirty="0" smtClean="0"/>
              <a:t>Palestra</a:t>
            </a:r>
          </a:p>
          <a:p>
            <a:pPr lvl="1"/>
            <a:r>
              <a:rPr lang="es-ES_tradnl" dirty="0" smtClean="0"/>
              <a:t>Pista de carreras</a:t>
            </a:r>
          </a:p>
          <a:p>
            <a:pPr lvl="1"/>
            <a:r>
              <a:rPr lang="es-ES_tradnl" dirty="0" smtClean="0"/>
              <a:t>Vestuario</a:t>
            </a:r>
          </a:p>
          <a:p>
            <a:pPr lvl="1"/>
            <a:r>
              <a:rPr lang="es-ES_tradnl" dirty="0" smtClean="0"/>
              <a:t>Almacén </a:t>
            </a:r>
          </a:p>
          <a:p>
            <a:pPr lvl="1"/>
            <a:r>
              <a:rPr lang="es-ES_tradnl" dirty="0" smtClean="0"/>
              <a:t>baños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13687277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 smtClean="0"/>
              <a:t>Competían desnudos</a:t>
            </a:r>
          </a:p>
          <a:p>
            <a:r>
              <a:rPr lang="es-ES_tradnl" dirty="0" smtClean="0"/>
              <a:t>Servía como foro de discusión:</a:t>
            </a:r>
          </a:p>
          <a:p>
            <a:pPr lvl="1"/>
            <a:r>
              <a:rPr lang="es-ES_tradnl" dirty="0" smtClean="0"/>
              <a:t>Dos principales gimnasios de Atenas: Academia y Liceo</a:t>
            </a:r>
          </a:p>
          <a:p>
            <a:pPr lvl="2"/>
            <a:r>
              <a:rPr lang="es-ES_tradnl" dirty="0" smtClean="0"/>
              <a:t>Escuelas de Filosofía a cargo de Platón y Aristóteles</a:t>
            </a:r>
          </a:p>
          <a:p>
            <a:r>
              <a:rPr lang="es-ES_tradnl" dirty="0" smtClean="0"/>
              <a:t>Practicaban juegos de equipo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15530725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 smtClean="0"/>
              <a:t>Urania: lanzar al aire la pelota con  el objetivo de atraparla de un salto.</a:t>
            </a:r>
          </a:p>
          <a:p>
            <a:r>
              <a:rPr lang="es-ES_tradnl" dirty="0" err="1" smtClean="0"/>
              <a:t>Episkyros</a:t>
            </a:r>
            <a:r>
              <a:rPr lang="es-ES_tradnl" dirty="0" smtClean="0"/>
              <a:t>: un equipo debía traspasar la línea de fondo del rival con una pelota.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162408935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értice">
  <a:themeElements>
    <a:clrScheme name="Vértice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Vértice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Vértice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628</TotalTime>
  <Words>123</Words>
  <Application>Microsoft Office PowerPoint</Application>
  <PresentationFormat>Presentación en pantalla (4:3)</PresentationFormat>
  <Paragraphs>20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6" baseType="lpstr">
      <vt:lpstr>Vértice</vt:lpstr>
      <vt:lpstr>Gymnasion y los juegos de equipo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Gymnasion y los juegos de equipo</dc:title>
  <dc:creator>Maria</dc:creator>
  <cp:lastModifiedBy>Maria</cp:lastModifiedBy>
  <cp:revision>3</cp:revision>
  <dcterms:created xsi:type="dcterms:W3CDTF">2017-12-27T01:01:40Z</dcterms:created>
  <dcterms:modified xsi:type="dcterms:W3CDTF">2017-12-27T11:30:04Z</dcterms:modified>
</cp:coreProperties>
</file>