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17896-0EDF-4553-ABB4-6CDD7A0A9CE4}" type="datetimeFigureOut">
              <a:rPr lang="es-ES_tradnl" smtClean="0"/>
              <a:t>01/01/2018</a:t>
            </a:fld>
            <a:endParaRPr lang="es-ES_tradn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CFA07E-0A55-4FE2-8E9A-EED4FABE3595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17896-0EDF-4553-ABB4-6CDD7A0A9CE4}" type="datetimeFigureOut">
              <a:rPr lang="es-ES_tradnl" smtClean="0"/>
              <a:t>01/01/2018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FA07E-0A55-4FE2-8E9A-EED4FABE3595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17896-0EDF-4553-ABB4-6CDD7A0A9CE4}" type="datetimeFigureOut">
              <a:rPr lang="es-ES_tradnl" smtClean="0"/>
              <a:t>01/01/2018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FA07E-0A55-4FE2-8E9A-EED4FABE3595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17896-0EDF-4553-ABB4-6CDD7A0A9CE4}" type="datetimeFigureOut">
              <a:rPr lang="es-ES_tradnl" smtClean="0"/>
              <a:t>01/01/2018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FA07E-0A55-4FE2-8E9A-EED4FABE3595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17896-0EDF-4553-ABB4-6CDD7A0A9CE4}" type="datetimeFigureOut">
              <a:rPr lang="es-ES_tradnl" smtClean="0"/>
              <a:t>01/01/2018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FA07E-0A55-4FE2-8E9A-EED4FABE3595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17896-0EDF-4553-ABB4-6CDD7A0A9CE4}" type="datetimeFigureOut">
              <a:rPr lang="es-ES_tradnl" smtClean="0"/>
              <a:t>01/01/2018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FA07E-0A55-4FE2-8E9A-EED4FABE3595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17896-0EDF-4553-ABB4-6CDD7A0A9CE4}" type="datetimeFigureOut">
              <a:rPr lang="es-ES_tradnl" smtClean="0"/>
              <a:t>01/01/2018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FA07E-0A55-4FE2-8E9A-EED4FABE3595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17896-0EDF-4553-ABB4-6CDD7A0A9CE4}" type="datetimeFigureOut">
              <a:rPr lang="es-ES_tradnl" smtClean="0"/>
              <a:t>01/01/2018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FA07E-0A55-4FE2-8E9A-EED4FABE3595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17896-0EDF-4553-ABB4-6CDD7A0A9CE4}" type="datetimeFigureOut">
              <a:rPr lang="es-ES_tradnl" smtClean="0"/>
              <a:t>01/01/2018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FA07E-0A55-4FE2-8E9A-EED4FABE3595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17896-0EDF-4553-ABB4-6CDD7A0A9CE4}" type="datetimeFigureOut">
              <a:rPr lang="es-ES_tradnl" smtClean="0"/>
              <a:t>01/01/2018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FA07E-0A55-4FE2-8E9A-EED4FABE3595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17896-0EDF-4553-ABB4-6CDD7A0A9CE4}" type="datetimeFigureOut">
              <a:rPr lang="es-ES_tradnl" smtClean="0"/>
              <a:t>01/01/2018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FA07E-0A55-4FE2-8E9A-EED4FABE3595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6AD17896-0EDF-4553-ABB4-6CDD7A0A9CE4}" type="datetimeFigureOut">
              <a:rPr lang="es-ES_tradnl" smtClean="0"/>
              <a:t>01/01/2018</a:t>
            </a:fld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EFCFA07E-0A55-4FE2-8E9A-EED4FABE3595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s-ES_trad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Los juegos atléticos en Grecia</a:t>
            </a:r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981315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Juegos nemeos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Lugar: Nemea</a:t>
            </a:r>
          </a:p>
          <a:p>
            <a:r>
              <a:rPr lang="es-ES_tradnl" dirty="0" smtClean="0"/>
              <a:t>Honor: Zeus.</a:t>
            </a:r>
          </a:p>
          <a:p>
            <a:r>
              <a:rPr lang="es-ES_tradnl" dirty="0" smtClean="0"/>
              <a:t>Leyenda: fundados por Heracles tras matar al león.</a:t>
            </a:r>
          </a:p>
          <a:p>
            <a:r>
              <a:rPr lang="es-ES_tradnl" dirty="0" smtClean="0"/>
              <a:t>Corona de apio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822791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Festivales en los que participantes de todas las </a:t>
            </a:r>
            <a:r>
              <a:rPr lang="es-ES_tradnl" dirty="0" err="1" smtClean="0"/>
              <a:t>poleis</a:t>
            </a:r>
            <a:r>
              <a:rPr lang="es-ES_tradnl" dirty="0" smtClean="0"/>
              <a:t> demostraban su valía</a:t>
            </a:r>
          </a:p>
          <a:p>
            <a:r>
              <a:rPr lang="es-ES_tradnl" dirty="0" smtClean="0"/>
              <a:t>Destacaban los grandes juegos o juegos de la Corona sagrada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69613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Juegos olímpicos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Santuario de Olimpia.</a:t>
            </a:r>
          </a:p>
          <a:p>
            <a:r>
              <a:rPr lang="es-ES_tradnl" dirty="0" smtClean="0"/>
              <a:t>Honor a Zeus.</a:t>
            </a:r>
          </a:p>
          <a:p>
            <a:r>
              <a:rPr lang="es-ES_tradnl" dirty="0" smtClean="0"/>
              <a:t>Comienzo: 776 a.C.</a:t>
            </a:r>
          </a:p>
          <a:p>
            <a:r>
              <a:rPr lang="es-ES_tradnl" dirty="0" smtClean="0"/>
              <a:t>Duraron: mil doscientos años</a:t>
            </a:r>
          </a:p>
          <a:p>
            <a:pPr lvl="1"/>
            <a:r>
              <a:rPr lang="es-ES_tradnl" dirty="0" smtClean="0"/>
              <a:t>Emperador romano Teodosio prohibió por culto pagano</a:t>
            </a:r>
          </a:p>
          <a:p>
            <a:r>
              <a:rPr lang="es-ES_tradnl" dirty="0" smtClean="0"/>
              <a:t>Sacrificios al dios</a:t>
            </a:r>
          </a:p>
          <a:p>
            <a:r>
              <a:rPr lang="es-ES_tradnl" dirty="0" smtClean="0"/>
              <a:t>Cada cuatro años.</a:t>
            </a:r>
          </a:p>
          <a:p>
            <a:r>
              <a:rPr lang="es-ES_tradnl" dirty="0" smtClean="0"/>
              <a:t>Entre los meses de junio y agosto</a:t>
            </a:r>
          </a:p>
          <a:p>
            <a:r>
              <a:rPr lang="es-ES_tradnl" dirty="0" smtClean="0"/>
              <a:t>Premio: corona de olivo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479566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Heraldos diez meses antes recorrían territorios griegos proclamando una tregua sagrada.</a:t>
            </a:r>
          </a:p>
          <a:p>
            <a:pPr lvl="1"/>
            <a:r>
              <a:rPr lang="es-ES_tradnl" dirty="0" smtClean="0"/>
              <a:t>Suspender la hostilidad durante ese mes.</a:t>
            </a:r>
          </a:p>
          <a:p>
            <a:pPr lvl="1"/>
            <a:r>
              <a:rPr lang="es-ES_tradnl" dirty="0" smtClean="0"/>
              <a:t>No suspenderlo: sacrilegio.</a:t>
            </a:r>
          </a:p>
          <a:p>
            <a:pPr lvl="2"/>
            <a:r>
              <a:rPr lang="es-ES_tradnl" dirty="0" smtClean="0"/>
              <a:t>Castigo.</a:t>
            </a:r>
          </a:p>
          <a:p>
            <a:r>
              <a:rPr lang="es-ES_tradnl" dirty="0" smtClean="0"/>
              <a:t>Todo el mundo: desde la alta sociedad hasta el  más humilde.</a:t>
            </a:r>
          </a:p>
          <a:p>
            <a:pPr lvl="1"/>
            <a:r>
              <a:rPr lang="es-ES_tradnl" dirty="0" smtClean="0"/>
              <a:t>Refuerzo de conciencia nacional contra los bárbaros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165130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Presentarse en la </a:t>
            </a:r>
            <a:r>
              <a:rPr lang="es-ES_tradnl" dirty="0" err="1" smtClean="0"/>
              <a:t>Élide</a:t>
            </a:r>
            <a:r>
              <a:rPr lang="es-ES_tradnl" dirty="0" smtClean="0"/>
              <a:t>.</a:t>
            </a:r>
          </a:p>
          <a:p>
            <a:r>
              <a:rPr lang="es-ES_tradnl" dirty="0" smtClean="0"/>
              <a:t>Inscribirse de forma individual.</a:t>
            </a:r>
          </a:p>
          <a:p>
            <a:r>
              <a:rPr lang="es-ES_tradnl" dirty="0" smtClean="0"/>
              <a:t>Examen riguroso por parte de los jueces.</a:t>
            </a:r>
          </a:p>
          <a:p>
            <a:r>
              <a:rPr lang="es-ES_tradnl" dirty="0" smtClean="0"/>
              <a:t>Quienes podían presentarse:</a:t>
            </a:r>
          </a:p>
          <a:p>
            <a:pPr lvl="1"/>
            <a:r>
              <a:rPr lang="es-ES_tradnl" dirty="0" smtClean="0"/>
              <a:t>Griegos</a:t>
            </a:r>
          </a:p>
          <a:p>
            <a:pPr lvl="1"/>
            <a:r>
              <a:rPr lang="es-ES_tradnl" dirty="0" smtClean="0"/>
              <a:t>Hombres libres</a:t>
            </a:r>
          </a:p>
          <a:p>
            <a:pPr lvl="1"/>
            <a:r>
              <a:rPr lang="es-ES_tradnl" dirty="0" smtClean="0"/>
              <a:t>Hijos legítimos de padres griegos</a:t>
            </a:r>
          </a:p>
          <a:p>
            <a:pPr lvl="1"/>
            <a:r>
              <a:rPr lang="es-ES_tradnl" dirty="0" smtClean="0"/>
              <a:t>No privados de ciudadanía por delito</a:t>
            </a:r>
          </a:p>
          <a:p>
            <a:pPr lvl="1"/>
            <a:r>
              <a:rPr lang="es-ES_tradnl" dirty="0" smtClean="0"/>
              <a:t>Haberse entrenado durante diez meses y uno de ellos allí.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86717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Procesión hasta Olimpia</a:t>
            </a:r>
          </a:p>
          <a:p>
            <a:r>
              <a:rPr lang="es-ES_tradnl" dirty="0" smtClean="0"/>
              <a:t>Juramento olímpico ante la estatua de Zeus.</a:t>
            </a:r>
          </a:p>
          <a:p>
            <a:r>
              <a:rPr lang="es-ES_tradnl" dirty="0" smtClean="0"/>
              <a:t>Ganadores: reciben en su ciudad con verdaderos honores</a:t>
            </a:r>
          </a:p>
          <a:p>
            <a:r>
              <a:rPr lang="es-ES_tradnl" dirty="0" smtClean="0"/>
              <a:t>Erección de una estatua con su imagen</a:t>
            </a:r>
          </a:p>
          <a:p>
            <a:r>
              <a:rPr lang="es-ES_tradnl" dirty="0" smtClean="0"/>
              <a:t>Alimentos para toda la vida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161919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Mitología sobre mujer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err="1" smtClean="0"/>
              <a:t>Ferenice</a:t>
            </a:r>
            <a:r>
              <a:rPr lang="es-ES_tradnl" dirty="0" smtClean="0"/>
              <a:t> quiso participar en una de las pruebas y se hizo pasar por hombre.</a:t>
            </a:r>
          </a:p>
          <a:p>
            <a:r>
              <a:rPr lang="es-ES_tradnl" dirty="0" smtClean="0"/>
              <a:t>Resultó ganadora y algunos espectadores le acamaron tirando de su túnica </a:t>
            </a:r>
          </a:p>
          <a:p>
            <a:r>
              <a:rPr lang="es-ES_tradnl" dirty="0" smtClean="0"/>
              <a:t>Dejó al descubierto su identidad</a:t>
            </a:r>
          </a:p>
          <a:p>
            <a:r>
              <a:rPr lang="es-ES_tradnl" dirty="0" smtClean="0"/>
              <a:t>Indultada</a:t>
            </a:r>
          </a:p>
          <a:p>
            <a:r>
              <a:rPr lang="es-ES_tradnl" dirty="0" smtClean="0"/>
              <a:t>Para evitar que se repitiera se obligó a que a partir de entonces los hombres participasen desnudos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74210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Juegos píticos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Lugar: Delfos.</a:t>
            </a:r>
          </a:p>
          <a:p>
            <a:r>
              <a:rPr lang="es-ES_tradnl" dirty="0" smtClean="0"/>
              <a:t>Honor: Apolo.</a:t>
            </a:r>
          </a:p>
          <a:p>
            <a:r>
              <a:rPr lang="es-ES_tradnl" dirty="0" smtClean="0"/>
              <a:t>Competiciones atléticas</a:t>
            </a:r>
          </a:p>
          <a:p>
            <a:r>
              <a:rPr lang="es-ES_tradnl" dirty="0" smtClean="0"/>
              <a:t>Concurso de poesía y música.</a:t>
            </a:r>
          </a:p>
          <a:p>
            <a:r>
              <a:rPr lang="es-ES_tradnl" dirty="0" smtClean="0"/>
              <a:t>Premio: corona de laurel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586157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Juegos </a:t>
            </a:r>
            <a:r>
              <a:rPr lang="es-ES_tradnl" dirty="0" err="1" smtClean="0"/>
              <a:t>ítsmicos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Lugar: Corinto.</a:t>
            </a:r>
          </a:p>
          <a:p>
            <a:r>
              <a:rPr lang="es-ES_tradnl" dirty="0" smtClean="0"/>
              <a:t>Honor: Poseidón.</a:t>
            </a:r>
          </a:p>
          <a:p>
            <a:r>
              <a:rPr lang="es-ES_tradnl" dirty="0" smtClean="0"/>
              <a:t>Cuando: durante el verano cada tres años.</a:t>
            </a:r>
          </a:p>
          <a:p>
            <a:r>
              <a:rPr lang="es-ES_tradnl" dirty="0" smtClean="0"/>
              <a:t>Gran afluencia.</a:t>
            </a:r>
          </a:p>
          <a:p>
            <a:pPr marL="411480" lvl="2"/>
            <a:r>
              <a:rPr lang="es-ES_tradnl" dirty="0"/>
              <a:t>Sólo ciudadanos más notables</a:t>
            </a:r>
          </a:p>
          <a:p>
            <a:r>
              <a:rPr lang="es-ES_tradnl" dirty="0" smtClean="0"/>
              <a:t>Premio: rama de pino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950987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a">
  <a:themeElements>
    <a:clrScheme name="Perspectiva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1587</TotalTime>
  <Words>326</Words>
  <Application>Microsoft Office PowerPoint</Application>
  <PresentationFormat>Presentación en pantalla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Perspectiva</vt:lpstr>
      <vt:lpstr>Los juegos atléticos en Grecia</vt:lpstr>
      <vt:lpstr>Presentación de PowerPoint</vt:lpstr>
      <vt:lpstr>Juegos olímpicos</vt:lpstr>
      <vt:lpstr>Presentación de PowerPoint</vt:lpstr>
      <vt:lpstr>Presentación de PowerPoint</vt:lpstr>
      <vt:lpstr>Presentación de PowerPoint</vt:lpstr>
      <vt:lpstr>Mitología sobre mujer</vt:lpstr>
      <vt:lpstr>Juegos píticos</vt:lpstr>
      <vt:lpstr>Juegos ítsmicos</vt:lpstr>
      <vt:lpstr>Juegos nemeos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juegos atléticos en Grecia</dc:title>
  <dc:creator>Maria</dc:creator>
  <cp:lastModifiedBy>Maria</cp:lastModifiedBy>
  <cp:revision>9</cp:revision>
  <dcterms:created xsi:type="dcterms:W3CDTF">2018-01-01T10:49:30Z</dcterms:created>
  <dcterms:modified xsi:type="dcterms:W3CDTF">2018-01-02T13:16:36Z</dcterms:modified>
</cp:coreProperties>
</file>