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4B95FEB-38AD-49FC-B7EF-B82DBBC04869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6D12344-75DF-410E-98EC-480DF79C2334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Las bodas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880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Acuerdo entre el padre  de la novia y del novio.</a:t>
            </a:r>
          </a:p>
          <a:p>
            <a:pPr lvl="1"/>
            <a:r>
              <a:rPr lang="es-ES_tradnl" dirty="0" err="1" smtClean="0"/>
              <a:t>Engyesis</a:t>
            </a:r>
            <a:r>
              <a:rPr lang="es-ES_tradnl" dirty="0" smtClean="0"/>
              <a:t> (acuerdo)</a:t>
            </a:r>
          </a:p>
          <a:p>
            <a:r>
              <a:rPr lang="es-ES_tradnl" dirty="0" smtClean="0"/>
              <a:t>Entrega de una dote</a:t>
            </a:r>
          </a:p>
          <a:p>
            <a:pPr lvl="1"/>
            <a:r>
              <a:rPr lang="es-ES_tradnl" dirty="0" smtClean="0"/>
              <a:t>Se devuelve</a:t>
            </a:r>
          </a:p>
          <a:p>
            <a:pPr lvl="2"/>
            <a:r>
              <a:rPr lang="es-ES_tradnl" dirty="0" smtClean="0"/>
              <a:t>Divorcio</a:t>
            </a:r>
          </a:p>
          <a:p>
            <a:pPr lvl="2"/>
            <a:r>
              <a:rPr lang="es-ES_tradnl" dirty="0" smtClean="0"/>
              <a:t>Muerte </a:t>
            </a:r>
          </a:p>
          <a:p>
            <a:r>
              <a:rPr lang="es-ES_tradnl" dirty="0" smtClean="0"/>
              <a:t>Tras la </a:t>
            </a:r>
            <a:r>
              <a:rPr lang="es-ES_tradnl" dirty="0" err="1" smtClean="0"/>
              <a:t>engyesis</a:t>
            </a:r>
            <a:r>
              <a:rPr lang="es-ES_tradnl" dirty="0" smtClean="0"/>
              <a:t> existía el matrimonio</a:t>
            </a:r>
          </a:p>
          <a:p>
            <a:r>
              <a:rPr lang="es-ES_tradnl" dirty="0" smtClean="0"/>
              <a:t>No existe el gamos o casamiento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0299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Día de la boda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Tarde anterior: baño ritual.</a:t>
            </a:r>
          </a:p>
          <a:p>
            <a:r>
              <a:rPr lang="es-ES_tradnl" dirty="0" smtClean="0"/>
              <a:t>Donde: casa paterna.</a:t>
            </a:r>
          </a:p>
          <a:p>
            <a:r>
              <a:rPr lang="es-ES_tradnl" dirty="0" smtClean="0"/>
              <a:t>Vestida:</a:t>
            </a:r>
          </a:p>
          <a:p>
            <a:pPr lvl="1"/>
            <a:r>
              <a:rPr lang="es-ES_tradnl" dirty="0" smtClean="0"/>
              <a:t>De blanco</a:t>
            </a:r>
          </a:p>
          <a:p>
            <a:pPr lvl="1"/>
            <a:r>
              <a:rPr lang="es-ES_tradnl" dirty="0" smtClean="0"/>
              <a:t>Velo</a:t>
            </a:r>
          </a:p>
          <a:p>
            <a:pPr lvl="1"/>
            <a:r>
              <a:rPr lang="es-ES_tradnl" dirty="0" smtClean="0"/>
              <a:t>Corona</a:t>
            </a:r>
          </a:p>
          <a:p>
            <a:pPr marL="109728" indent="0">
              <a:buNone/>
            </a:pPr>
            <a:r>
              <a:rPr lang="es-ES_tradnl" dirty="0" smtClean="0"/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811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Final de banquete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Novia recibía regalos.</a:t>
            </a:r>
          </a:p>
          <a:p>
            <a:r>
              <a:rPr lang="es-ES_tradnl" dirty="0" smtClean="0"/>
              <a:t>Marcha con su esposo a su nuevo hogar</a:t>
            </a:r>
          </a:p>
          <a:p>
            <a:pPr lvl="1"/>
            <a:r>
              <a:rPr lang="es-ES_tradnl" dirty="0" smtClean="0"/>
              <a:t>Carreta tirada por mulos y bueyes.</a:t>
            </a:r>
          </a:p>
          <a:p>
            <a:r>
              <a:rPr lang="es-ES_tradnl" dirty="0" smtClean="0"/>
              <a:t>Amigos y familiares acompañaban a pie </a:t>
            </a:r>
          </a:p>
          <a:p>
            <a:pPr lvl="1"/>
            <a:r>
              <a:rPr lang="es-ES_tradnl" dirty="0" smtClean="0"/>
              <a:t>Con antorchas</a:t>
            </a:r>
          </a:p>
          <a:p>
            <a:pPr lvl="1"/>
            <a:r>
              <a:rPr lang="es-ES_tradnl" dirty="0" smtClean="0"/>
              <a:t>Cantaban canciones de boda: himeneos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1064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Recibimiento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Por los padres del novio</a:t>
            </a:r>
          </a:p>
          <a:p>
            <a:r>
              <a:rPr lang="es-ES_tradnl" dirty="0" smtClean="0"/>
              <a:t>Invitados arrojaban a la novia nueces e higos secos.</a:t>
            </a:r>
          </a:p>
          <a:p>
            <a:r>
              <a:rPr lang="es-ES_tradnl" dirty="0" smtClean="0"/>
              <a:t>Ofrecen: pastel elaborado con sésamo, miel y dátiles.</a:t>
            </a:r>
          </a:p>
          <a:p>
            <a:pPr lvl="1"/>
            <a:r>
              <a:rPr lang="es-ES_tradnl" dirty="0" smtClean="0"/>
              <a:t>Símbolo de fecundidad.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0588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16</a:t>
            </a:r>
          </a:p>
          <a:p>
            <a:r>
              <a:rPr lang="es-ES_tradnl" dirty="0" smtClean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94987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15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</TotalTime>
  <Words>129</Words>
  <Application>Microsoft Office PowerPoint</Application>
  <PresentationFormat>Presentación en pantalla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Urbano</vt:lpstr>
      <vt:lpstr>Las bodas</vt:lpstr>
      <vt:lpstr>Presentación de PowerPoint</vt:lpstr>
      <vt:lpstr>Día de la boda</vt:lpstr>
      <vt:lpstr>Final de banquete</vt:lpstr>
      <vt:lpstr>Recibimiento </vt:lpstr>
      <vt:lpstr>Ejercicios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bodas</dc:title>
  <dc:creator>Maria</dc:creator>
  <cp:lastModifiedBy>Maria</cp:lastModifiedBy>
  <cp:revision>4</cp:revision>
  <dcterms:created xsi:type="dcterms:W3CDTF">2017-12-27T11:30:52Z</dcterms:created>
  <dcterms:modified xsi:type="dcterms:W3CDTF">2017-12-31T18:37:30Z</dcterms:modified>
</cp:coreProperties>
</file>