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3" r:id="rId3"/>
    <p:sldId id="264" r:id="rId4"/>
    <p:sldId id="257" r:id="rId5"/>
    <p:sldId id="258" r:id="rId6"/>
    <p:sldId id="265" r:id="rId7"/>
    <p:sldId id="259" r:id="rId8"/>
    <p:sldId id="261" r:id="rId9"/>
    <p:sldId id="266" r:id="rId10"/>
    <p:sldId id="267" r:id="rId11"/>
    <p:sldId id="260" r:id="rId12"/>
    <p:sldId id="269" r:id="rId13"/>
    <p:sldId id="262" r:id="rId14"/>
    <p:sldId id="270" r:id="rId15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68B53-1DA3-4BCF-8DAC-34594E543048}" type="datetimeFigureOut">
              <a:rPr lang="es-ES_tradnl" smtClean="0"/>
              <a:t>30/10/2017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0238-2510-46BC-8C07-CABA329394D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688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r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0238-2510-46BC-8C07-CABA329394D8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459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359-CE2D-42F2-A92D-491C0CBA6F4D}" type="datetimeFigureOut">
              <a:rPr lang="es-ES_tradnl" smtClean="0"/>
              <a:t>30/10/2017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1B45-C55A-4A8F-A5BA-371BC44B670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359-CE2D-42F2-A92D-491C0CBA6F4D}" type="datetimeFigureOut">
              <a:rPr lang="es-ES_tradnl" smtClean="0"/>
              <a:t>30/10/2017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1B45-C55A-4A8F-A5BA-371BC44B670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359-CE2D-42F2-A92D-491C0CBA6F4D}" type="datetimeFigureOut">
              <a:rPr lang="es-ES_tradnl" smtClean="0"/>
              <a:t>30/10/2017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1B45-C55A-4A8F-A5BA-371BC44B670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359-CE2D-42F2-A92D-491C0CBA6F4D}" type="datetimeFigureOut">
              <a:rPr lang="es-ES_tradnl" smtClean="0"/>
              <a:t>30/10/2017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1B45-C55A-4A8F-A5BA-371BC44B670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359-CE2D-42F2-A92D-491C0CBA6F4D}" type="datetimeFigureOut">
              <a:rPr lang="es-ES_tradnl" smtClean="0"/>
              <a:t>30/10/2017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1B45-C55A-4A8F-A5BA-371BC44B670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359-CE2D-42F2-A92D-491C0CBA6F4D}" type="datetimeFigureOut">
              <a:rPr lang="es-ES_tradnl" smtClean="0"/>
              <a:t>30/10/2017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1B45-C55A-4A8F-A5BA-371BC44B6709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359-CE2D-42F2-A92D-491C0CBA6F4D}" type="datetimeFigureOut">
              <a:rPr lang="es-ES_tradnl" smtClean="0"/>
              <a:t>30/10/2017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1B45-C55A-4A8F-A5BA-371BC44B670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359-CE2D-42F2-A92D-491C0CBA6F4D}" type="datetimeFigureOut">
              <a:rPr lang="es-ES_tradnl" smtClean="0"/>
              <a:t>30/10/2017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1B45-C55A-4A8F-A5BA-371BC44B670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359-CE2D-42F2-A92D-491C0CBA6F4D}" type="datetimeFigureOut">
              <a:rPr lang="es-ES_tradnl" smtClean="0"/>
              <a:t>30/10/2017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1B45-C55A-4A8F-A5BA-371BC44B670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359-CE2D-42F2-A92D-491C0CBA6F4D}" type="datetimeFigureOut">
              <a:rPr lang="es-ES_tradnl" smtClean="0"/>
              <a:t>30/10/2017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D91B45-C55A-4A8F-A5BA-371BC44B670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A359-CE2D-42F2-A92D-491C0CBA6F4D}" type="datetimeFigureOut">
              <a:rPr lang="es-ES_tradnl" smtClean="0"/>
              <a:t>30/10/2017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1B45-C55A-4A8F-A5BA-371BC44B6709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8BA359-CE2D-42F2-A92D-491C0CBA6F4D}" type="datetimeFigureOut">
              <a:rPr lang="es-ES_tradnl" smtClean="0"/>
              <a:t>30/10/2017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5D91B45-C55A-4A8F-A5BA-371BC44B6709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b="1" dirty="0" smtClean="0">
                <a:latin typeface="Adobe Garamond Pro Bold" pitchFamily="18" charset="0"/>
              </a:rPr>
              <a:t>EL TERRITORIO DE LA ANTIGUA GRECIA</a:t>
            </a:r>
            <a:endParaRPr lang="es-ES_tradnl" b="1" dirty="0">
              <a:latin typeface="Adobe Garamond Pro Bold" pitchFamily="18" charset="0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73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0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Grecia continental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_tradnl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Norte: regiones de Macedonia y Tesalia.</a:t>
            </a:r>
          </a:p>
          <a:p>
            <a:pPr>
              <a:buFontTx/>
              <a:buChar char="-"/>
            </a:pPr>
            <a:r>
              <a:rPr lang="es-ES_tradnl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Centro: regiones de Tebas y Atenas.</a:t>
            </a:r>
          </a:p>
          <a:p>
            <a:pPr>
              <a:buFontTx/>
              <a:buChar char="-"/>
            </a:pPr>
            <a:r>
              <a:rPr lang="es-ES_tradnl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Península del Peloponeso: Esparta  y Micenas, Argos, Corinto y </a:t>
            </a:r>
            <a:r>
              <a:rPr lang="es-ES_tradnl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Epidauro</a:t>
            </a:r>
            <a:endParaRPr lang="es-ES_tradnl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4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Grecia INSULAR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ES_tradnl" b="0" dirty="0" smtClean="0"/>
              <a:t>Varias islas en el mar Egeo:</a:t>
            </a:r>
          </a:p>
          <a:p>
            <a:pPr lvl="2">
              <a:buFontTx/>
              <a:buChar char="-"/>
            </a:pPr>
            <a:r>
              <a:rPr lang="es-ES_tradnl" dirty="0" smtClean="0"/>
              <a:t>Cícladas.</a:t>
            </a:r>
          </a:p>
          <a:p>
            <a:pPr lvl="2">
              <a:buFontTx/>
              <a:buChar char="-"/>
            </a:pPr>
            <a:r>
              <a:rPr lang="es-ES_tradnl" b="0" dirty="0" smtClean="0"/>
              <a:t>Dodecaneso (archipiélago compuesto por doce islas).</a:t>
            </a:r>
          </a:p>
          <a:p>
            <a:pPr>
              <a:buFontTx/>
              <a:buChar char="-"/>
            </a:pPr>
            <a:r>
              <a:rPr lang="es-ES_tradnl" b="0" dirty="0" smtClean="0"/>
              <a:t>Otras islas:</a:t>
            </a:r>
          </a:p>
          <a:p>
            <a:pPr lvl="2">
              <a:buFontTx/>
              <a:buChar char="-"/>
            </a:pPr>
            <a:r>
              <a:rPr lang="es-ES_tradnl" dirty="0" smtClean="0"/>
              <a:t>Rodas</a:t>
            </a:r>
          </a:p>
          <a:p>
            <a:pPr lvl="2">
              <a:buFontTx/>
              <a:buChar char="-"/>
            </a:pPr>
            <a:r>
              <a:rPr lang="es-ES_tradnl" b="0" dirty="0" smtClean="0"/>
              <a:t>Lesbos</a:t>
            </a:r>
          </a:p>
          <a:p>
            <a:pPr lvl="2">
              <a:buFontTx/>
              <a:buChar char="-"/>
            </a:pPr>
            <a:r>
              <a:rPr lang="es-ES_tradnl" dirty="0" smtClean="0"/>
              <a:t>Quíos</a:t>
            </a:r>
          </a:p>
          <a:p>
            <a:pPr lvl="2">
              <a:buFontTx/>
              <a:buChar char="-"/>
            </a:pPr>
            <a:r>
              <a:rPr lang="es-ES_tradnl" b="0" dirty="0" smtClean="0"/>
              <a:t>Samos </a:t>
            </a:r>
          </a:p>
          <a:p>
            <a:pPr lvl="2">
              <a:buFontTx/>
              <a:buChar char="-"/>
            </a:pPr>
            <a:r>
              <a:rPr lang="es-ES_tradnl" smtClean="0"/>
              <a:t>creta</a:t>
            </a:r>
            <a:endParaRPr lang="es-ES_tradnl" b="0" dirty="0" smtClean="0"/>
          </a:p>
          <a:p>
            <a:pPr>
              <a:buFontTx/>
              <a:buChar char="-"/>
            </a:pPr>
            <a:endParaRPr lang="es-ES_tradnl" b="0" dirty="0"/>
          </a:p>
        </p:txBody>
      </p:sp>
    </p:spTree>
    <p:extLst>
      <p:ext uri="{BB962C8B-B14F-4D97-AF65-F5344CB8AC3E}">
        <p14:creationId xmlns:p14="http://schemas.microsoft.com/office/powerpoint/2010/main" val="2650593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7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Dónde está Grecia </a:t>
            </a:r>
            <a:endParaRPr lang="es-ES_tradn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138"/>
            <a:ext cx="9143999" cy="5757862"/>
          </a:xfrm>
        </p:spPr>
      </p:pic>
    </p:spTree>
    <p:extLst>
      <p:ext uri="{BB962C8B-B14F-4D97-AF65-F5344CB8AC3E}">
        <p14:creationId xmlns:p14="http://schemas.microsoft.com/office/powerpoint/2010/main" val="195369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138"/>
            <a:ext cx="9144000" cy="5757862"/>
          </a:xfrm>
        </p:spPr>
      </p:pic>
    </p:spTree>
    <p:extLst>
      <p:ext uri="{BB962C8B-B14F-4D97-AF65-F5344CB8AC3E}">
        <p14:creationId xmlns:p14="http://schemas.microsoft.com/office/powerpoint/2010/main" val="171889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DÓNDE ESTÁ</a:t>
            </a:r>
            <a:endParaRPr lang="es-ES_tradnl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822960" y="1124744"/>
            <a:ext cx="7520940" cy="355573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_tradn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 Asia y Europa.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Todas las tierras habitadas por los griegos.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¿Ellos se llamaban griego? No.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_trad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 que le aplicaron los romanos</a:t>
            </a:r>
            <a:endParaRPr lang="es-ES_tradnl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Hélade</a:t>
            </a:r>
            <a:r>
              <a:rPr lang="es-ES_tradn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tras la etapa que se conoce como la Edad Oscura.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Época Clásica: ya se sentían griegos con su propia identidad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Ciudades independientes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Extensión: población de origen griego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ES_trad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Hablaba alguna variante del griego.</a:t>
            </a:r>
          </a:p>
          <a:p>
            <a:pPr lvl="1"/>
            <a:r>
              <a:rPr lang="es-ES_tradnl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torno al mar Egeo y sur de Italia.</a:t>
            </a:r>
            <a:endParaRPr lang="es-ES_tradnl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CÓMO ERA EL TERRITORIO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ES_tradnl" b="0" dirty="0" smtClean="0"/>
              <a:t>Territorio montañoso</a:t>
            </a:r>
          </a:p>
          <a:p>
            <a:pPr>
              <a:buFontTx/>
              <a:buChar char="-"/>
            </a:pPr>
            <a:r>
              <a:rPr lang="es-ES_tradnl" b="0" dirty="0" smtClean="0"/>
              <a:t>Suelo volcánico y sísmicamente activa.</a:t>
            </a:r>
          </a:p>
          <a:p>
            <a:pPr>
              <a:buFontTx/>
              <a:buChar char="-"/>
            </a:pPr>
            <a:r>
              <a:rPr lang="es-ES_tradnl" b="0" dirty="0" smtClean="0"/>
              <a:t>Ríos de poco caudal</a:t>
            </a:r>
          </a:p>
          <a:p>
            <a:pPr>
              <a:buFontTx/>
              <a:buChar char="-"/>
            </a:pPr>
            <a:r>
              <a:rPr lang="es-ES_tradnl" b="0" dirty="0" smtClean="0"/>
              <a:t>Lugares secos y desforestado</a:t>
            </a:r>
          </a:p>
          <a:p>
            <a:pPr>
              <a:buFontTx/>
              <a:buChar char="-"/>
            </a:pPr>
            <a:r>
              <a:rPr lang="es-ES_tradnl" b="0" dirty="0" smtClean="0"/>
              <a:t>Suelos pocos cultivables.</a:t>
            </a:r>
          </a:p>
          <a:p>
            <a:pPr>
              <a:buFontTx/>
              <a:buChar char="-"/>
            </a:pPr>
            <a:r>
              <a:rPr lang="es-ES_tradnl" b="0" dirty="0" smtClean="0"/>
              <a:t>Desplazamientos por tierra: dificultosos.</a:t>
            </a:r>
          </a:p>
          <a:p>
            <a:pPr>
              <a:buFontTx/>
              <a:buChar char="-"/>
            </a:pPr>
            <a:r>
              <a:rPr lang="es-ES_tradnl" b="0" dirty="0" smtClean="0"/>
              <a:t>Volcado en el mar</a:t>
            </a:r>
          </a:p>
          <a:p>
            <a:pPr lvl="2">
              <a:buFontTx/>
              <a:buChar char="-"/>
            </a:pPr>
            <a:r>
              <a:rPr lang="es-ES_tradnl" dirty="0" smtClean="0"/>
              <a:t>Vía fundamental de comunicación</a:t>
            </a:r>
            <a:endParaRPr lang="es-ES_tradnl" b="0" dirty="0"/>
          </a:p>
        </p:txBody>
      </p:sp>
    </p:spTree>
    <p:extLst>
      <p:ext uri="{BB962C8B-B14F-4D97-AF65-F5344CB8AC3E}">
        <p14:creationId xmlns:p14="http://schemas.microsoft.com/office/powerpoint/2010/main" val="378871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971600" y="1556792"/>
            <a:ext cx="7516316" cy="548640"/>
          </a:xfrm>
        </p:spPr>
        <p:txBody>
          <a:bodyPr/>
          <a:lstStyle/>
          <a:p>
            <a:pPr algn="ctr"/>
            <a:r>
              <a:rPr lang="es-ES_tradnl" dirty="0" smtClean="0"/>
              <a:t>Marco geográfico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904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JONIA</a:t>
            </a:r>
            <a:endParaRPr lang="es-ES_tradn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_tradnl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Costa occidental de Asia Menor.</a:t>
            </a:r>
          </a:p>
          <a:p>
            <a:pPr>
              <a:buFontTx/>
              <a:buChar char="-"/>
            </a:pPr>
            <a:r>
              <a:rPr lang="es-ES_tradnl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Contacto con desarrollados reinos orientales.</a:t>
            </a:r>
          </a:p>
          <a:p>
            <a:pPr>
              <a:buFontTx/>
              <a:buChar char="-"/>
            </a:pPr>
            <a:r>
              <a:rPr lang="es-ES_tradnl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Ciudades destacadas:</a:t>
            </a:r>
          </a:p>
          <a:p>
            <a:pPr lvl="2">
              <a:buFontTx/>
              <a:buChar char="-"/>
            </a:pPr>
            <a:r>
              <a:rPr lang="es-ES_tradnl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Éfeso.</a:t>
            </a:r>
          </a:p>
          <a:p>
            <a:pPr lvl="2">
              <a:buFontTx/>
              <a:buChar char="-"/>
            </a:pPr>
            <a:r>
              <a:rPr lang="es-ES_tradn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Troya.</a:t>
            </a:r>
          </a:p>
          <a:p>
            <a:pPr lvl="2">
              <a:buFontTx/>
              <a:buChar char="-"/>
            </a:pPr>
            <a:r>
              <a:rPr lang="es-ES_tradnl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Pérgamo</a:t>
            </a:r>
            <a:r>
              <a:rPr lang="es-ES_tradnl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buFontTx/>
              <a:buChar char="-"/>
            </a:pPr>
            <a:r>
              <a:rPr lang="es-ES_tradnl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Halicarnaso</a:t>
            </a:r>
            <a:r>
              <a:rPr lang="es-ES_tradn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Mileto</a:t>
            </a:r>
            <a:endParaRPr lang="es-ES_tradnl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31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69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151</TotalTime>
  <Words>211</Words>
  <Application>Microsoft Office PowerPoint</Application>
  <PresentationFormat>Presentación en pantalla (4:3)</PresentationFormat>
  <Paragraphs>47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Ángulos</vt:lpstr>
      <vt:lpstr>EL TERRITORIO DE LA ANTIGUA GRECIA</vt:lpstr>
      <vt:lpstr>Dónde está Grecia </vt:lpstr>
      <vt:lpstr>Presentación de PowerPoint</vt:lpstr>
      <vt:lpstr>DÓNDE ESTÁ</vt:lpstr>
      <vt:lpstr>CÓMO ERA EL TERRITORIO</vt:lpstr>
      <vt:lpstr>Presentación de PowerPoint</vt:lpstr>
      <vt:lpstr>Marco geográfico</vt:lpstr>
      <vt:lpstr>JONIA</vt:lpstr>
      <vt:lpstr>Presentación de PowerPoint</vt:lpstr>
      <vt:lpstr>Presentación de PowerPoint</vt:lpstr>
      <vt:lpstr>Grecia continental</vt:lpstr>
      <vt:lpstr>Presentación de PowerPoint</vt:lpstr>
      <vt:lpstr>Grecia INSULAR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TERRITORIO DE LA ANTIGUA GRECIA</dc:title>
  <dc:creator>Maria</dc:creator>
  <cp:lastModifiedBy>Maria</cp:lastModifiedBy>
  <cp:revision>8</cp:revision>
  <dcterms:created xsi:type="dcterms:W3CDTF">2017-10-16T10:20:41Z</dcterms:created>
  <dcterms:modified xsi:type="dcterms:W3CDTF">2017-10-30T21:07:17Z</dcterms:modified>
</cp:coreProperties>
</file>