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3CA1-6834-4175-9B61-9A67D831ED52}" type="datetimeFigureOut">
              <a:rPr lang="es-ES_tradnl" smtClean="0"/>
              <a:t>27/11/2017</a:t>
            </a:fld>
            <a:endParaRPr lang="es-ES_tradnl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6A8DD2-3C42-44D6-9C9F-D28E87BE69D1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3CA1-6834-4175-9B61-9A67D831ED52}" type="datetimeFigureOut">
              <a:rPr lang="es-ES_tradnl" smtClean="0"/>
              <a:t>27/11/2017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A8DD2-3C42-44D6-9C9F-D28E87BE69D1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3CA1-6834-4175-9B61-9A67D831ED52}" type="datetimeFigureOut">
              <a:rPr lang="es-ES_tradnl" smtClean="0"/>
              <a:t>27/11/2017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A8DD2-3C42-44D6-9C9F-D28E87BE69D1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3CA1-6834-4175-9B61-9A67D831ED52}" type="datetimeFigureOut">
              <a:rPr lang="es-ES_tradnl" smtClean="0"/>
              <a:t>27/11/2017</a:t>
            </a:fld>
            <a:endParaRPr lang="es-ES_tradnl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6A8DD2-3C42-44D6-9C9F-D28E87BE69D1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3CA1-6834-4175-9B61-9A67D831ED52}" type="datetimeFigureOut">
              <a:rPr lang="es-ES_tradnl" smtClean="0"/>
              <a:t>27/11/2017</a:t>
            </a:fld>
            <a:endParaRPr lang="es-ES_tradnl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6A8DD2-3C42-44D6-9C9F-D28E87BE69D1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3CA1-6834-4175-9B61-9A67D831ED52}" type="datetimeFigureOut">
              <a:rPr lang="es-ES_tradnl" smtClean="0"/>
              <a:t>27/11/2017</a:t>
            </a:fld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6A8DD2-3C42-44D6-9C9F-D28E87BE69D1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3CA1-6834-4175-9B61-9A67D831ED52}" type="datetimeFigureOut">
              <a:rPr lang="es-ES_tradnl" smtClean="0"/>
              <a:t>27/11/2017</a:t>
            </a:fld>
            <a:endParaRPr lang="es-ES_tradnl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6A8DD2-3C42-44D6-9C9F-D28E87BE69D1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3CA1-6834-4175-9B61-9A67D831ED52}" type="datetimeFigureOut">
              <a:rPr lang="es-ES_tradnl" smtClean="0"/>
              <a:t>27/11/2017</a:t>
            </a:fld>
            <a:endParaRPr lang="es-ES_tradn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6A8DD2-3C42-44D6-9C9F-D28E87BE69D1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3CA1-6834-4175-9B61-9A67D831ED52}" type="datetimeFigureOut">
              <a:rPr lang="es-ES_tradnl" smtClean="0"/>
              <a:t>27/11/2017</a:t>
            </a:fld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6A8DD2-3C42-44D6-9C9F-D28E87BE69D1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3CA1-6834-4175-9B61-9A67D831ED52}" type="datetimeFigureOut">
              <a:rPr lang="es-ES_tradnl" smtClean="0"/>
              <a:t>27/11/2017</a:t>
            </a:fld>
            <a:endParaRPr lang="es-ES_tradnl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6A8DD2-3C42-44D6-9C9F-D28E87BE69D1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3CA1-6834-4175-9B61-9A67D831ED52}" type="datetimeFigureOut">
              <a:rPr lang="es-ES_tradnl" smtClean="0"/>
              <a:t>27/11/2017</a:t>
            </a:fld>
            <a:endParaRPr lang="es-ES_tradnl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6A8DD2-3C42-44D6-9C9F-D28E87BE69D1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F60C3CA1-6834-4175-9B61-9A67D831ED52}" type="datetimeFigureOut">
              <a:rPr lang="es-ES_tradnl" smtClean="0"/>
              <a:t>27/11/2017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C16A8DD2-3C42-44D6-9C9F-D28E87BE69D1}" type="slidenum">
              <a:rPr lang="es-ES_tradnl" smtClean="0"/>
              <a:t>‹Nº›</a:t>
            </a:fld>
            <a:endParaRPr lang="es-ES_trad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Ciudadanos y soldados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88616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Recaía en los </a:t>
            </a:r>
            <a:r>
              <a:rPr lang="es-ES_tradnl" b="1" dirty="0" smtClean="0"/>
              <a:t>ciudadanos.</a:t>
            </a:r>
          </a:p>
          <a:p>
            <a:pPr lvl="1"/>
            <a:r>
              <a:rPr lang="es-ES_tradnl" dirty="0" smtClean="0"/>
              <a:t>Varones adultos mayores de 20 años que no fueran ni esclavos ni hombres libres procedentes de otras </a:t>
            </a:r>
            <a:r>
              <a:rPr lang="es-ES_tradnl" dirty="0" err="1" smtClean="0"/>
              <a:t>poleis</a:t>
            </a:r>
            <a:r>
              <a:rPr lang="es-ES_tradnl" dirty="0" smtClean="0"/>
              <a:t>.</a:t>
            </a:r>
          </a:p>
          <a:p>
            <a:pPr lvl="1"/>
            <a:r>
              <a:rPr lang="es-ES_tradnl" dirty="0" smtClean="0"/>
              <a:t>Ciudadanos:</a:t>
            </a:r>
          </a:p>
          <a:p>
            <a:pPr lvl="2"/>
            <a:r>
              <a:rPr lang="es-ES_tradnl" dirty="0" smtClean="0"/>
              <a:t>Ricos poseedores de tierras</a:t>
            </a:r>
          </a:p>
          <a:p>
            <a:pPr lvl="2"/>
            <a:r>
              <a:rPr lang="es-ES_tradnl" dirty="0" smtClean="0"/>
              <a:t>Agricultores.</a:t>
            </a:r>
          </a:p>
          <a:p>
            <a:pPr lvl="2"/>
            <a:r>
              <a:rPr lang="es-ES_tradnl" dirty="0" smtClean="0"/>
              <a:t>Trabajadores por cuenta ajena</a:t>
            </a:r>
          </a:p>
          <a:p>
            <a:pPr lvl="2"/>
            <a:r>
              <a:rPr lang="es-ES_tradnl" dirty="0" smtClean="0"/>
              <a:t>Podían caer en la esclavitud por deudas.</a:t>
            </a:r>
          </a:p>
          <a:p>
            <a:pPr lvl="2"/>
            <a:endParaRPr lang="es-ES_tradnl" dirty="0" smtClean="0"/>
          </a:p>
          <a:p>
            <a:pPr lvl="1"/>
            <a:endParaRPr lang="es-ES_tradnl" dirty="0" smtClean="0"/>
          </a:p>
          <a:p>
            <a:pPr lvl="1"/>
            <a:endParaRPr lang="es-ES_tradn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gobierno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039902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_tradnl" dirty="0" smtClean="0"/>
              <a:t>Todos tenían la obligación de defenderla</a:t>
            </a:r>
          </a:p>
          <a:p>
            <a:pPr lvl="1"/>
            <a:r>
              <a:rPr lang="es-ES_tradnl" dirty="0" smtClean="0"/>
              <a:t>Derecho a tomar decisiones políticas.</a:t>
            </a:r>
          </a:p>
          <a:p>
            <a:r>
              <a:rPr lang="es-ES_tradnl" dirty="0" smtClean="0"/>
              <a:t>Categoría militar más común: </a:t>
            </a:r>
            <a:r>
              <a:rPr lang="es-ES_tradnl" b="1" dirty="0" smtClean="0"/>
              <a:t>hoplita</a:t>
            </a:r>
            <a:r>
              <a:rPr lang="es-ES_tradnl" dirty="0" smtClean="0"/>
              <a:t>.</a:t>
            </a:r>
          </a:p>
          <a:p>
            <a:pPr lvl="1"/>
            <a:r>
              <a:rPr lang="es-ES_tradnl" dirty="0"/>
              <a:t>soldado de infantería.</a:t>
            </a:r>
          </a:p>
          <a:p>
            <a:pPr lvl="1"/>
            <a:r>
              <a:rPr lang="es-ES_tradnl" dirty="0"/>
              <a:t>Portaba:</a:t>
            </a:r>
          </a:p>
          <a:p>
            <a:pPr lvl="2"/>
            <a:r>
              <a:rPr lang="es-ES_tradnl" b="1" dirty="0" err="1"/>
              <a:t>Hoplón</a:t>
            </a:r>
            <a:r>
              <a:rPr lang="es-ES_tradnl" dirty="0"/>
              <a:t>.</a:t>
            </a:r>
          </a:p>
          <a:p>
            <a:pPr lvl="2"/>
            <a:r>
              <a:rPr lang="es-ES_tradnl" dirty="0"/>
              <a:t>Gran escudo redondo.</a:t>
            </a:r>
          </a:p>
          <a:p>
            <a:pPr lvl="2"/>
            <a:r>
              <a:rPr lang="es-ES_tradnl" dirty="0"/>
              <a:t>Yelmo.</a:t>
            </a:r>
          </a:p>
          <a:p>
            <a:pPr lvl="2"/>
            <a:r>
              <a:rPr lang="es-ES_tradnl" dirty="0"/>
              <a:t>Lanza de unos tres metros de longitud.</a:t>
            </a:r>
          </a:p>
          <a:p>
            <a:pPr lvl="2"/>
            <a:r>
              <a:rPr lang="es-ES_tradnl" dirty="0" smtClean="0"/>
              <a:t>Espada</a:t>
            </a:r>
          </a:p>
          <a:p>
            <a:r>
              <a:rPr lang="es-ES_tradnl" dirty="0" smtClean="0"/>
              <a:t>Luchaban codo con codo en formación llamada </a:t>
            </a:r>
            <a:r>
              <a:rPr lang="es-ES_tradnl" b="1" dirty="0" smtClean="0"/>
              <a:t>falange</a:t>
            </a:r>
            <a:r>
              <a:rPr lang="es-ES_tradnl" dirty="0" smtClean="0"/>
              <a:t>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Defensa de la ciudad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371974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" y="609600"/>
            <a:ext cx="8572500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644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1902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45</TotalTime>
  <Words>103</Words>
  <Application>Microsoft Office PowerPoint</Application>
  <PresentationFormat>Presentación en pantalla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Elemental</vt:lpstr>
      <vt:lpstr>Ciudadanos y soldados</vt:lpstr>
      <vt:lpstr>gobierno</vt:lpstr>
      <vt:lpstr>Defensa de la ciudad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Ciudadanos y soldados</dc:title>
  <dc:creator>Maria</dc:creator>
  <cp:lastModifiedBy>Maria</cp:lastModifiedBy>
  <cp:revision>3</cp:revision>
  <dcterms:created xsi:type="dcterms:W3CDTF">2017-11-27T19:22:58Z</dcterms:created>
  <dcterms:modified xsi:type="dcterms:W3CDTF">2017-11-27T20:08:57Z</dcterms:modified>
</cp:coreProperties>
</file>