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2" r:id="rId17"/>
    <p:sldId id="273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10/21/2017</a:t>
            </a:fld>
            <a:endParaRPr lang="en-U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_tradnl" dirty="0" smtClean="0"/>
              <a:t>El mundo clásico y nosotros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52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98" y="332656"/>
            <a:ext cx="46085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604867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Cómic</a:t>
            </a:r>
            <a:endParaRPr lang="es-ES_tradn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35" y="530225"/>
            <a:ext cx="3101967" cy="4187825"/>
          </a:xfrm>
        </p:spPr>
      </p:pic>
    </p:spTree>
    <p:extLst>
      <p:ext uri="{BB962C8B-B14F-4D97-AF65-F5344CB8AC3E}">
        <p14:creationId xmlns:p14="http://schemas.microsoft.com/office/powerpoint/2010/main" val="7172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1125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833562"/>
            <a:ext cx="60007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097280"/>
            <a:ext cx="310896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64704"/>
            <a:ext cx="352839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"/>
            <a:ext cx="9144000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Videojuegos con </a:t>
            </a:r>
            <a:r>
              <a:rPr lang="es-ES_tradnl" dirty="0" err="1" smtClean="0"/>
              <a:t>tematica</a:t>
            </a:r>
            <a:r>
              <a:rPr lang="es-ES_tradnl" dirty="0" smtClean="0"/>
              <a:t> clásica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4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Tenemos un vínculo evidente.</a:t>
            </a:r>
          </a:p>
          <a:p>
            <a:r>
              <a:rPr lang="es-ES_tradnl" dirty="0" smtClean="0"/>
              <a:t>Misma tradición cultural</a:t>
            </a:r>
          </a:p>
          <a:p>
            <a:r>
              <a:rPr lang="es-ES_tradnl" dirty="0" smtClean="0"/>
              <a:t>Se puede comprobar:</a:t>
            </a:r>
          </a:p>
          <a:p>
            <a:pPr lvl="1"/>
            <a:r>
              <a:rPr lang="es-ES_tradnl" dirty="0" smtClean="0"/>
              <a:t>manifestaciones culturales</a:t>
            </a:r>
          </a:p>
          <a:p>
            <a:pPr lvl="1"/>
            <a:r>
              <a:rPr lang="es-ES_tradnl" dirty="0" smtClean="0"/>
              <a:t>Detalles cotidianos</a:t>
            </a:r>
          </a:p>
          <a:p>
            <a:r>
              <a:rPr lang="es-ES_tradnl" dirty="0" smtClean="0"/>
              <a:t>Lenguas:</a:t>
            </a:r>
          </a:p>
          <a:p>
            <a:pPr lvl="1"/>
            <a:r>
              <a:rPr lang="es-ES_tradnl" dirty="0" smtClean="0"/>
              <a:t>Términos y expresiones del latín y del griego</a:t>
            </a:r>
            <a:endParaRPr lang="es-ES_tradnl" dirty="0"/>
          </a:p>
          <a:p>
            <a:pPr lvl="1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7844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Películas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134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Patrimonio histórico y artístico.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Remite muchas veces al pasado clásico.</a:t>
            </a:r>
          </a:p>
          <a:p>
            <a:r>
              <a:rPr lang="es-ES_tradnl" dirty="0" smtClean="0"/>
              <a:t>Albergan obras artísticas, monumentos y edificios fundamentados en los modelos clásicos.</a:t>
            </a:r>
          </a:p>
          <a:p>
            <a:r>
              <a:rPr lang="es-ES_tradnl" dirty="0" smtClean="0"/>
              <a:t>Restos arqueológicos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357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225"/>
            <a:ext cx="8424936" cy="5995119"/>
          </a:xfrm>
        </p:spPr>
      </p:pic>
    </p:spTree>
    <p:extLst>
      <p:ext uri="{BB962C8B-B14F-4D97-AF65-F5344CB8AC3E}">
        <p14:creationId xmlns:p14="http://schemas.microsoft.com/office/powerpoint/2010/main" val="41372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¿Notáis el parecido?</a:t>
            </a:r>
            <a:endParaRPr lang="es-ES_tradn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2086967"/>
            <a:ext cx="3930650" cy="2210990"/>
          </a:xfrm>
        </p:spPr>
      </p:pic>
      <p:pic>
        <p:nvPicPr>
          <p:cNvPr id="10" name="9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88" y="2049462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10939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Personajes e historias de los clásicos siguen vigentes en disciplinas como</a:t>
            </a:r>
          </a:p>
          <a:p>
            <a:pPr lvl="1"/>
            <a:r>
              <a:rPr lang="es-ES_tradnl" dirty="0" smtClean="0"/>
              <a:t>Literatura</a:t>
            </a:r>
          </a:p>
          <a:p>
            <a:pPr lvl="1"/>
            <a:r>
              <a:rPr lang="es-ES_tradnl" dirty="0" smtClean="0"/>
              <a:t>Cine</a:t>
            </a:r>
          </a:p>
          <a:p>
            <a:pPr lvl="1"/>
            <a:r>
              <a:rPr lang="es-ES_tradnl" dirty="0" smtClean="0"/>
              <a:t>Publicidad</a:t>
            </a:r>
          </a:p>
          <a:p>
            <a:pPr lvl="1"/>
            <a:r>
              <a:rPr lang="es-ES_tradnl" dirty="0" smtClean="0"/>
              <a:t>Tecnología</a:t>
            </a:r>
          </a:p>
          <a:p>
            <a:pPr lvl="1"/>
            <a:r>
              <a:rPr lang="es-ES_tradnl" dirty="0" smtClean="0"/>
              <a:t>Música</a:t>
            </a:r>
          </a:p>
          <a:p>
            <a:pPr lvl="1"/>
            <a:r>
              <a:rPr lang="es-ES_tradnl" dirty="0" smtClean="0"/>
              <a:t>cómic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90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Literatura </a:t>
            </a:r>
            <a:endParaRPr lang="es-ES_tradn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41" y="530225"/>
            <a:ext cx="2969787" cy="4554959"/>
          </a:xfrm>
        </p:spPr>
      </p:pic>
    </p:spTree>
    <p:extLst>
      <p:ext uri="{BB962C8B-B14F-4D97-AF65-F5344CB8AC3E}">
        <p14:creationId xmlns:p14="http://schemas.microsoft.com/office/powerpoint/2010/main" val="11163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960440" cy="57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6672"/>
            <a:ext cx="388843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</TotalTime>
  <Words>87</Words>
  <Application>Microsoft Office PowerPoint</Application>
  <PresentationFormat>Presentación en pantalla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Aspecto</vt:lpstr>
      <vt:lpstr>El mundo clásico y nosotros</vt:lpstr>
      <vt:lpstr>Presentación de PowerPoint</vt:lpstr>
      <vt:lpstr>Patrimonio histórico y artístico.</vt:lpstr>
      <vt:lpstr>Presentación de PowerPoint</vt:lpstr>
      <vt:lpstr>¿Notáis el parecido?</vt:lpstr>
      <vt:lpstr>Presentación de PowerPoint</vt:lpstr>
      <vt:lpstr>Literatura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Cómic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Videojuegos con tematica clásica</vt:lpstr>
      <vt:lpstr>Películas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mundo clásico y nosotros</dc:title>
  <dc:creator>Maria</dc:creator>
  <cp:lastModifiedBy>Maria</cp:lastModifiedBy>
  <cp:revision>12</cp:revision>
  <dcterms:created xsi:type="dcterms:W3CDTF">2017-10-01T20:44:42Z</dcterms:created>
  <dcterms:modified xsi:type="dcterms:W3CDTF">2017-10-20T22:43:23Z</dcterms:modified>
</cp:coreProperties>
</file>