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1447800"/>
            <a:ext cx="9156700" cy="757238"/>
            <a:chOff x="0" y="0"/>
            <a:chExt cx="5768" cy="477"/>
          </a:xfrm>
        </p:grpSpPr>
        <p:sp>
          <p:nvSpPr>
            <p:cNvPr id="32771" name="Freeform 3"/>
            <p:cNvSpPr>
              <a:spLocks/>
            </p:cNvSpPr>
            <p:nvPr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3" name="Freeform 5"/>
            <p:cNvSpPr>
              <a:spLocks/>
            </p:cNvSpPr>
            <p:nvPr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4" name="Freeform 6"/>
            <p:cNvSpPr>
              <a:spLocks/>
            </p:cNvSpPr>
            <p:nvPr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5" name="Freeform 7"/>
            <p:cNvSpPr>
              <a:spLocks/>
            </p:cNvSpPr>
            <p:nvPr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6" name="Freeform 8"/>
            <p:cNvSpPr>
              <a:spLocks/>
            </p:cNvSpPr>
            <p:nvPr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7" name="Freeform 9"/>
            <p:cNvSpPr>
              <a:spLocks/>
            </p:cNvSpPr>
            <p:nvPr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8" name="Freeform 10"/>
            <p:cNvSpPr>
              <a:spLocks/>
            </p:cNvSpPr>
            <p:nvPr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79" name="Freeform 11"/>
            <p:cNvSpPr>
              <a:spLocks/>
            </p:cNvSpPr>
            <p:nvPr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0" name="Freeform 12"/>
            <p:cNvSpPr>
              <a:spLocks/>
            </p:cNvSpPr>
            <p:nvPr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1" name="Freeform 13"/>
            <p:cNvSpPr>
              <a:spLocks/>
            </p:cNvSpPr>
            <p:nvPr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2" name="Freeform 14"/>
            <p:cNvSpPr>
              <a:spLocks/>
            </p:cNvSpPr>
            <p:nvPr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3" name="Freeform 15"/>
            <p:cNvSpPr>
              <a:spLocks/>
            </p:cNvSpPr>
            <p:nvPr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4" name="Freeform 16"/>
            <p:cNvSpPr>
              <a:spLocks/>
            </p:cNvSpPr>
            <p:nvPr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5" name="Freeform 17"/>
            <p:cNvSpPr>
              <a:spLocks/>
            </p:cNvSpPr>
            <p:nvPr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6" name="Freeform 18"/>
            <p:cNvSpPr>
              <a:spLocks/>
            </p:cNvSpPr>
            <p:nvPr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7" name="Freeform 19"/>
            <p:cNvSpPr>
              <a:spLocks/>
            </p:cNvSpPr>
            <p:nvPr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8" name="Freeform 20"/>
            <p:cNvSpPr>
              <a:spLocks/>
            </p:cNvSpPr>
            <p:nvPr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89" name="Freeform 21"/>
            <p:cNvSpPr>
              <a:spLocks/>
            </p:cNvSpPr>
            <p:nvPr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90" name="Freeform 22"/>
            <p:cNvSpPr>
              <a:spLocks/>
            </p:cNvSpPr>
            <p:nvPr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91" name="Freeform 23"/>
            <p:cNvSpPr>
              <a:spLocks/>
            </p:cNvSpPr>
            <p:nvPr/>
          </p:nvSpPr>
          <p:spPr bwMode="auto">
            <a:xfrm>
              <a:off x="4968" y="312"/>
              <a:ext cx="800" cy="143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792" name="Freeform 24"/>
            <p:cNvSpPr>
              <a:spLocks/>
            </p:cNvSpPr>
            <p:nvPr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279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</a:p>
        </p:txBody>
      </p:sp>
      <p:sp>
        <p:nvSpPr>
          <p:cNvPr id="32798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</a:p>
        </p:txBody>
      </p:sp>
      <p:sp>
        <p:nvSpPr>
          <p:cNvPr id="32799" name="Rectangle 3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2800" name="Rectangle 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2801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185D0D-4BE8-4ED1-9065-6DC5FCE469D4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14597-D989-4FEA-AB50-02E3DD135C39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84043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FA2B1-12AA-4496-8FDD-0E2DEE0524C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548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222A0-C3E8-42E4-8F92-5F3A96BA2A76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26619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8E08E-4281-4C11-A1FB-872BBF4F6D88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68465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F8956-289F-448F-B979-26F6B24DC76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13576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1B5F4-AA34-4E96-BC29-0275A54E3504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3266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CC62E-AC8B-4A2C-9023-C8CDAD86970E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813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9F70F-02A9-45D6-ABEF-166996FD650A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26632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C692E-5C10-4BFE-9953-45A70DCD91A6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99207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8AE41-E31D-4E63-A2C2-7791133A98C6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74676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8" name="Group 34"/>
          <p:cNvGrpSpPr>
            <a:grpSpLocks/>
          </p:cNvGrpSpPr>
          <p:nvPr/>
        </p:nvGrpSpPr>
        <p:grpSpPr bwMode="auto">
          <a:xfrm>
            <a:off x="0" y="0"/>
            <a:ext cx="9169400" cy="6615113"/>
            <a:chOff x="0" y="0"/>
            <a:chExt cx="5776" cy="4167"/>
          </a:xfrm>
        </p:grpSpPr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0" y="0"/>
              <a:ext cx="5768" cy="477"/>
              <a:chOff x="0" y="0"/>
              <a:chExt cx="5768" cy="477"/>
            </a:xfrm>
          </p:grpSpPr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5" y="0"/>
                <a:ext cx="5763" cy="477"/>
              </a:xfrm>
              <a:custGeom>
                <a:avLst/>
                <a:gdLst>
                  <a:gd name="T0" fmla="*/ 0 w 5763"/>
                  <a:gd name="T1" fmla="*/ 450 h 477"/>
                  <a:gd name="T2" fmla="*/ 3 w 5763"/>
                  <a:gd name="T3" fmla="*/ 0 h 477"/>
                  <a:gd name="T4" fmla="*/ 5763 w 5763"/>
                  <a:gd name="T5" fmla="*/ 0 h 477"/>
                  <a:gd name="T6" fmla="*/ 5763 w 5763"/>
                  <a:gd name="T7" fmla="*/ 465 h 477"/>
                  <a:gd name="T8" fmla="*/ 4821 w 5763"/>
                  <a:gd name="T9" fmla="*/ 477 h 477"/>
                  <a:gd name="T10" fmla="*/ 4326 w 5763"/>
                  <a:gd name="T11" fmla="*/ 447 h 477"/>
                  <a:gd name="T12" fmla="*/ 3783 w 5763"/>
                  <a:gd name="T13" fmla="*/ 465 h 477"/>
                  <a:gd name="T14" fmla="*/ 3417 w 5763"/>
                  <a:gd name="T15" fmla="*/ 456 h 477"/>
                  <a:gd name="T16" fmla="*/ 2973 w 5763"/>
                  <a:gd name="T17" fmla="*/ 459 h 477"/>
                  <a:gd name="T18" fmla="*/ 2451 w 5763"/>
                  <a:gd name="T19" fmla="*/ 453 h 477"/>
                  <a:gd name="T20" fmla="*/ 2289 w 5763"/>
                  <a:gd name="T21" fmla="*/ 441 h 477"/>
                  <a:gd name="T22" fmla="*/ 2010 w 5763"/>
                  <a:gd name="T23" fmla="*/ 453 h 477"/>
                  <a:gd name="T24" fmla="*/ 1827 w 5763"/>
                  <a:gd name="T25" fmla="*/ 450 h 477"/>
                  <a:gd name="T26" fmla="*/ 1215 w 5763"/>
                  <a:gd name="T27" fmla="*/ 465 h 477"/>
                  <a:gd name="T28" fmla="*/ 660 w 5763"/>
                  <a:gd name="T29" fmla="*/ 456 h 477"/>
                  <a:gd name="T30" fmla="*/ 0 w 5763"/>
                  <a:gd name="T31" fmla="*/ 450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763" h="477">
                    <a:moveTo>
                      <a:pt x="0" y="450"/>
                    </a:moveTo>
                    <a:lnTo>
                      <a:pt x="3" y="0"/>
                    </a:lnTo>
                    <a:lnTo>
                      <a:pt x="5763" y="0"/>
                    </a:lnTo>
                    <a:lnTo>
                      <a:pt x="5763" y="465"/>
                    </a:lnTo>
                    <a:lnTo>
                      <a:pt x="4821" y="477"/>
                    </a:lnTo>
                    <a:lnTo>
                      <a:pt x="4326" y="447"/>
                    </a:lnTo>
                    <a:lnTo>
                      <a:pt x="3783" y="465"/>
                    </a:lnTo>
                    <a:lnTo>
                      <a:pt x="3417" y="456"/>
                    </a:lnTo>
                    <a:lnTo>
                      <a:pt x="2973" y="459"/>
                    </a:lnTo>
                    <a:lnTo>
                      <a:pt x="2451" y="453"/>
                    </a:lnTo>
                    <a:lnTo>
                      <a:pt x="2289" y="441"/>
                    </a:lnTo>
                    <a:lnTo>
                      <a:pt x="2010" y="453"/>
                    </a:lnTo>
                    <a:lnTo>
                      <a:pt x="1827" y="450"/>
                    </a:lnTo>
                    <a:lnTo>
                      <a:pt x="1215" y="465"/>
                    </a:lnTo>
                    <a:lnTo>
                      <a:pt x="660" y="456"/>
                    </a:lnTo>
                    <a:lnTo>
                      <a:pt x="0" y="45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0" y="98"/>
                <a:ext cx="256" cy="253"/>
              </a:xfrm>
              <a:custGeom>
                <a:avLst/>
                <a:gdLst>
                  <a:gd name="T0" fmla="*/ 8 w 256"/>
                  <a:gd name="T1" fmla="*/ 190 h 253"/>
                  <a:gd name="T2" fmla="*/ 71 w 256"/>
                  <a:gd name="T3" fmla="*/ 115 h 253"/>
                  <a:gd name="T4" fmla="*/ 203 w 256"/>
                  <a:gd name="T5" fmla="*/ 16 h 253"/>
                  <a:gd name="T6" fmla="*/ 251 w 256"/>
                  <a:gd name="T7" fmla="*/ 19 h 253"/>
                  <a:gd name="T8" fmla="*/ 236 w 256"/>
                  <a:gd name="T9" fmla="*/ 46 h 253"/>
                  <a:gd name="T10" fmla="*/ 176 w 256"/>
                  <a:gd name="T11" fmla="*/ 82 h 253"/>
                  <a:gd name="T12" fmla="*/ 92 w 256"/>
                  <a:gd name="T13" fmla="*/ 154 h 253"/>
                  <a:gd name="T14" fmla="*/ 23 w 256"/>
                  <a:gd name="T15" fmla="*/ 247 h 253"/>
                  <a:gd name="T16" fmla="*/ 8 w 256"/>
                  <a:gd name="T17" fmla="*/ 190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6" h="253">
                    <a:moveTo>
                      <a:pt x="8" y="190"/>
                    </a:moveTo>
                    <a:cubicBezTo>
                      <a:pt x="16" y="168"/>
                      <a:pt x="38" y="144"/>
                      <a:pt x="71" y="115"/>
                    </a:cubicBezTo>
                    <a:cubicBezTo>
                      <a:pt x="104" y="86"/>
                      <a:pt x="173" y="32"/>
                      <a:pt x="203" y="16"/>
                    </a:cubicBezTo>
                    <a:cubicBezTo>
                      <a:pt x="233" y="0"/>
                      <a:pt x="246" y="14"/>
                      <a:pt x="251" y="19"/>
                    </a:cubicBezTo>
                    <a:cubicBezTo>
                      <a:pt x="256" y="24"/>
                      <a:pt x="249" y="35"/>
                      <a:pt x="236" y="46"/>
                    </a:cubicBezTo>
                    <a:cubicBezTo>
                      <a:pt x="223" y="57"/>
                      <a:pt x="200" y="64"/>
                      <a:pt x="176" y="82"/>
                    </a:cubicBezTo>
                    <a:cubicBezTo>
                      <a:pt x="152" y="100"/>
                      <a:pt x="118" y="126"/>
                      <a:pt x="92" y="154"/>
                    </a:cubicBezTo>
                    <a:cubicBezTo>
                      <a:pt x="66" y="182"/>
                      <a:pt x="36" y="241"/>
                      <a:pt x="23" y="247"/>
                    </a:cubicBezTo>
                    <a:cubicBezTo>
                      <a:pt x="10" y="253"/>
                      <a:pt x="0" y="212"/>
                      <a:pt x="8" y="19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56" y="0"/>
                <a:ext cx="708" cy="459"/>
              </a:xfrm>
              <a:custGeom>
                <a:avLst/>
                <a:gdLst>
                  <a:gd name="T0" fmla="*/ 0 w 708"/>
                  <a:gd name="T1" fmla="*/ 432 h 459"/>
                  <a:gd name="T2" fmla="*/ 0 w 708"/>
                  <a:gd name="T3" fmla="*/ 453 h 459"/>
                  <a:gd name="T4" fmla="*/ 72 w 708"/>
                  <a:gd name="T5" fmla="*/ 324 h 459"/>
                  <a:gd name="T6" fmla="*/ 198 w 708"/>
                  <a:gd name="T7" fmla="*/ 201 h 459"/>
                  <a:gd name="T8" fmla="*/ 366 w 708"/>
                  <a:gd name="T9" fmla="*/ 102 h 459"/>
                  <a:gd name="T10" fmla="*/ 531 w 708"/>
                  <a:gd name="T11" fmla="*/ 36 h 459"/>
                  <a:gd name="T12" fmla="*/ 609 w 708"/>
                  <a:gd name="T13" fmla="*/ 0 h 459"/>
                  <a:gd name="T14" fmla="*/ 708 w 708"/>
                  <a:gd name="T15" fmla="*/ 3 h 459"/>
                  <a:gd name="T16" fmla="*/ 591 w 708"/>
                  <a:gd name="T17" fmla="*/ 66 h 459"/>
                  <a:gd name="T18" fmla="*/ 417 w 708"/>
                  <a:gd name="T19" fmla="*/ 126 h 459"/>
                  <a:gd name="T20" fmla="*/ 237 w 708"/>
                  <a:gd name="T21" fmla="*/ 231 h 459"/>
                  <a:gd name="T22" fmla="*/ 117 w 708"/>
                  <a:gd name="T23" fmla="*/ 345 h 459"/>
                  <a:gd name="T24" fmla="*/ 51 w 708"/>
                  <a:gd name="T25" fmla="*/ 459 h 459"/>
                  <a:gd name="T26" fmla="*/ 0 w 708"/>
                  <a:gd name="T27" fmla="*/ 453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08" h="459">
                    <a:moveTo>
                      <a:pt x="0" y="432"/>
                    </a:moveTo>
                    <a:lnTo>
                      <a:pt x="0" y="453"/>
                    </a:lnTo>
                    <a:cubicBezTo>
                      <a:pt x="12" y="435"/>
                      <a:pt x="39" y="366"/>
                      <a:pt x="72" y="324"/>
                    </a:cubicBezTo>
                    <a:cubicBezTo>
                      <a:pt x="105" y="282"/>
                      <a:pt x="149" y="238"/>
                      <a:pt x="198" y="201"/>
                    </a:cubicBezTo>
                    <a:cubicBezTo>
                      <a:pt x="247" y="164"/>
                      <a:pt x="311" y="129"/>
                      <a:pt x="366" y="102"/>
                    </a:cubicBezTo>
                    <a:cubicBezTo>
                      <a:pt x="421" y="75"/>
                      <a:pt x="490" y="53"/>
                      <a:pt x="531" y="36"/>
                    </a:cubicBezTo>
                    <a:cubicBezTo>
                      <a:pt x="572" y="19"/>
                      <a:pt x="580" y="5"/>
                      <a:pt x="609" y="0"/>
                    </a:cubicBezTo>
                    <a:lnTo>
                      <a:pt x="708" y="3"/>
                    </a:lnTo>
                    <a:cubicBezTo>
                      <a:pt x="705" y="14"/>
                      <a:pt x="640" y="45"/>
                      <a:pt x="591" y="66"/>
                    </a:cubicBezTo>
                    <a:cubicBezTo>
                      <a:pt x="542" y="87"/>
                      <a:pt x="476" y="98"/>
                      <a:pt x="417" y="126"/>
                    </a:cubicBezTo>
                    <a:cubicBezTo>
                      <a:pt x="358" y="154"/>
                      <a:pt x="287" y="195"/>
                      <a:pt x="237" y="231"/>
                    </a:cubicBezTo>
                    <a:cubicBezTo>
                      <a:pt x="187" y="267"/>
                      <a:pt x="148" y="307"/>
                      <a:pt x="117" y="345"/>
                    </a:cubicBezTo>
                    <a:cubicBezTo>
                      <a:pt x="86" y="383"/>
                      <a:pt x="70" y="441"/>
                      <a:pt x="51" y="459"/>
                    </a:cubicBezTo>
                    <a:lnTo>
                      <a:pt x="0" y="45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131" y="269"/>
                <a:ext cx="251" cy="194"/>
              </a:xfrm>
              <a:custGeom>
                <a:avLst/>
                <a:gdLst>
                  <a:gd name="T0" fmla="*/ 21 w 251"/>
                  <a:gd name="T1" fmla="*/ 163 h 194"/>
                  <a:gd name="T2" fmla="*/ 9 w 251"/>
                  <a:gd name="T3" fmla="*/ 184 h 194"/>
                  <a:gd name="T4" fmla="*/ 75 w 251"/>
                  <a:gd name="T5" fmla="*/ 103 h 194"/>
                  <a:gd name="T6" fmla="*/ 165 w 251"/>
                  <a:gd name="T7" fmla="*/ 28 h 194"/>
                  <a:gd name="T8" fmla="*/ 207 w 251"/>
                  <a:gd name="T9" fmla="*/ 7 h 194"/>
                  <a:gd name="T10" fmla="*/ 246 w 251"/>
                  <a:gd name="T11" fmla="*/ 4 h 194"/>
                  <a:gd name="T12" fmla="*/ 237 w 251"/>
                  <a:gd name="T13" fmla="*/ 34 h 194"/>
                  <a:gd name="T14" fmla="*/ 183 w 251"/>
                  <a:gd name="T15" fmla="*/ 61 h 194"/>
                  <a:gd name="T16" fmla="*/ 108 w 251"/>
                  <a:gd name="T17" fmla="*/ 124 h 194"/>
                  <a:gd name="T18" fmla="*/ 54 w 251"/>
                  <a:gd name="T19" fmla="*/ 190 h 194"/>
                  <a:gd name="T20" fmla="*/ 6 w 251"/>
                  <a:gd name="T21" fmla="*/ 18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" h="194">
                    <a:moveTo>
                      <a:pt x="21" y="163"/>
                    </a:moveTo>
                    <a:cubicBezTo>
                      <a:pt x="10" y="178"/>
                      <a:pt x="0" y="194"/>
                      <a:pt x="9" y="184"/>
                    </a:cubicBezTo>
                    <a:cubicBezTo>
                      <a:pt x="18" y="174"/>
                      <a:pt x="49" y="129"/>
                      <a:pt x="75" y="103"/>
                    </a:cubicBezTo>
                    <a:cubicBezTo>
                      <a:pt x="101" y="77"/>
                      <a:pt x="143" y="44"/>
                      <a:pt x="165" y="28"/>
                    </a:cubicBezTo>
                    <a:cubicBezTo>
                      <a:pt x="187" y="12"/>
                      <a:pt x="194" y="11"/>
                      <a:pt x="207" y="7"/>
                    </a:cubicBezTo>
                    <a:cubicBezTo>
                      <a:pt x="220" y="3"/>
                      <a:pt x="241" y="0"/>
                      <a:pt x="246" y="4"/>
                    </a:cubicBezTo>
                    <a:cubicBezTo>
                      <a:pt x="251" y="8"/>
                      <a:pt x="247" y="25"/>
                      <a:pt x="237" y="34"/>
                    </a:cubicBezTo>
                    <a:cubicBezTo>
                      <a:pt x="227" y="43"/>
                      <a:pt x="204" y="46"/>
                      <a:pt x="183" y="61"/>
                    </a:cubicBezTo>
                    <a:cubicBezTo>
                      <a:pt x="162" y="76"/>
                      <a:pt x="129" y="103"/>
                      <a:pt x="108" y="124"/>
                    </a:cubicBezTo>
                    <a:cubicBezTo>
                      <a:pt x="87" y="145"/>
                      <a:pt x="71" y="180"/>
                      <a:pt x="54" y="190"/>
                    </a:cubicBezTo>
                    <a:lnTo>
                      <a:pt x="6" y="184"/>
                    </a:lnTo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341" y="0"/>
                <a:ext cx="159" cy="72"/>
              </a:xfrm>
              <a:custGeom>
                <a:avLst/>
                <a:gdLst>
                  <a:gd name="T0" fmla="*/ 99 w 159"/>
                  <a:gd name="T1" fmla="*/ 0 h 72"/>
                  <a:gd name="T2" fmla="*/ 15 w 159"/>
                  <a:gd name="T3" fmla="*/ 36 h 72"/>
                  <a:gd name="T4" fmla="*/ 6 w 159"/>
                  <a:gd name="T5" fmla="*/ 60 h 72"/>
                  <a:gd name="T6" fmla="*/ 36 w 159"/>
                  <a:gd name="T7" fmla="*/ 69 h 72"/>
                  <a:gd name="T8" fmla="*/ 87 w 159"/>
                  <a:gd name="T9" fmla="*/ 42 h 72"/>
                  <a:gd name="T10" fmla="*/ 159 w 159"/>
                  <a:gd name="T11" fmla="*/ 0 h 72"/>
                  <a:gd name="T12" fmla="*/ 99 w 159"/>
                  <a:gd name="T1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9" h="72">
                    <a:moveTo>
                      <a:pt x="99" y="0"/>
                    </a:moveTo>
                    <a:cubicBezTo>
                      <a:pt x="75" y="6"/>
                      <a:pt x="30" y="26"/>
                      <a:pt x="15" y="36"/>
                    </a:cubicBezTo>
                    <a:cubicBezTo>
                      <a:pt x="0" y="46"/>
                      <a:pt x="3" y="55"/>
                      <a:pt x="6" y="60"/>
                    </a:cubicBezTo>
                    <a:cubicBezTo>
                      <a:pt x="9" y="65"/>
                      <a:pt x="23" y="72"/>
                      <a:pt x="36" y="69"/>
                    </a:cubicBezTo>
                    <a:cubicBezTo>
                      <a:pt x="49" y="66"/>
                      <a:pt x="67" y="53"/>
                      <a:pt x="87" y="42"/>
                    </a:cubicBezTo>
                    <a:cubicBezTo>
                      <a:pt x="107" y="31"/>
                      <a:pt x="158" y="6"/>
                      <a:pt x="159" y="0"/>
                    </a:cubicBezTo>
                    <a:lnTo>
                      <a:pt x="99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488" y="0"/>
                <a:ext cx="455" cy="216"/>
              </a:xfrm>
              <a:custGeom>
                <a:avLst/>
                <a:gdLst>
                  <a:gd name="T0" fmla="*/ 395 w 455"/>
                  <a:gd name="T1" fmla="*/ 0 h 216"/>
                  <a:gd name="T2" fmla="*/ 338 w 455"/>
                  <a:gd name="T3" fmla="*/ 48 h 216"/>
                  <a:gd name="T4" fmla="*/ 242 w 455"/>
                  <a:gd name="T5" fmla="*/ 102 h 216"/>
                  <a:gd name="T6" fmla="*/ 104 w 455"/>
                  <a:gd name="T7" fmla="*/ 147 h 216"/>
                  <a:gd name="T8" fmla="*/ 35 w 455"/>
                  <a:gd name="T9" fmla="*/ 168 h 216"/>
                  <a:gd name="T10" fmla="*/ 8 w 455"/>
                  <a:gd name="T11" fmla="*/ 192 h 216"/>
                  <a:gd name="T12" fmla="*/ 8 w 455"/>
                  <a:gd name="T13" fmla="*/ 213 h 216"/>
                  <a:gd name="T14" fmla="*/ 59 w 455"/>
                  <a:gd name="T15" fmla="*/ 213 h 216"/>
                  <a:gd name="T16" fmla="*/ 86 w 455"/>
                  <a:gd name="T17" fmla="*/ 192 h 216"/>
                  <a:gd name="T18" fmla="*/ 173 w 455"/>
                  <a:gd name="T19" fmla="*/ 159 h 216"/>
                  <a:gd name="T20" fmla="*/ 299 w 455"/>
                  <a:gd name="T21" fmla="*/ 126 h 216"/>
                  <a:gd name="T22" fmla="*/ 392 w 455"/>
                  <a:gd name="T23" fmla="*/ 72 h 216"/>
                  <a:gd name="T24" fmla="*/ 455 w 455"/>
                  <a:gd name="T25" fmla="*/ 0 h 216"/>
                  <a:gd name="T26" fmla="*/ 395 w 455"/>
                  <a:gd name="T27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5" h="216">
                    <a:moveTo>
                      <a:pt x="395" y="0"/>
                    </a:moveTo>
                    <a:cubicBezTo>
                      <a:pt x="376" y="8"/>
                      <a:pt x="364" y="31"/>
                      <a:pt x="338" y="48"/>
                    </a:cubicBezTo>
                    <a:cubicBezTo>
                      <a:pt x="312" y="65"/>
                      <a:pt x="281" y="86"/>
                      <a:pt x="242" y="102"/>
                    </a:cubicBezTo>
                    <a:cubicBezTo>
                      <a:pt x="203" y="118"/>
                      <a:pt x="138" y="136"/>
                      <a:pt x="104" y="147"/>
                    </a:cubicBezTo>
                    <a:cubicBezTo>
                      <a:pt x="70" y="158"/>
                      <a:pt x="51" y="161"/>
                      <a:pt x="35" y="168"/>
                    </a:cubicBezTo>
                    <a:cubicBezTo>
                      <a:pt x="19" y="175"/>
                      <a:pt x="12" y="185"/>
                      <a:pt x="8" y="192"/>
                    </a:cubicBezTo>
                    <a:cubicBezTo>
                      <a:pt x="4" y="199"/>
                      <a:pt x="0" y="210"/>
                      <a:pt x="8" y="213"/>
                    </a:cubicBezTo>
                    <a:cubicBezTo>
                      <a:pt x="16" y="216"/>
                      <a:pt x="46" y="216"/>
                      <a:pt x="59" y="213"/>
                    </a:cubicBezTo>
                    <a:cubicBezTo>
                      <a:pt x="72" y="210"/>
                      <a:pt x="67" y="201"/>
                      <a:pt x="86" y="192"/>
                    </a:cubicBezTo>
                    <a:cubicBezTo>
                      <a:pt x="105" y="183"/>
                      <a:pt x="138" y="170"/>
                      <a:pt x="173" y="159"/>
                    </a:cubicBezTo>
                    <a:cubicBezTo>
                      <a:pt x="208" y="148"/>
                      <a:pt x="263" y="140"/>
                      <a:pt x="299" y="126"/>
                    </a:cubicBezTo>
                    <a:cubicBezTo>
                      <a:pt x="335" y="112"/>
                      <a:pt x="366" y="93"/>
                      <a:pt x="392" y="72"/>
                    </a:cubicBezTo>
                    <a:cubicBezTo>
                      <a:pt x="418" y="51"/>
                      <a:pt x="454" y="12"/>
                      <a:pt x="455" y="0"/>
                    </a:cubicBezTo>
                    <a:lnTo>
                      <a:pt x="39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1448" y="37"/>
                <a:ext cx="414" cy="108"/>
              </a:xfrm>
              <a:custGeom>
                <a:avLst/>
                <a:gdLst>
                  <a:gd name="T0" fmla="*/ 0 w 414"/>
                  <a:gd name="T1" fmla="*/ 11 h 108"/>
                  <a:gd name="T2" fmla="*/ 24 w 414"/>
                  <a:gd name="T3" fmla="*/ 11 h 108"/>
                  <a:gd name="T4" fmla="*/ 156 w 414"/>
                  <a:gd name="T5" fmla="*/ 2 h 108"/>
                  <a:gd name="T6" fmla="*/ 288 w 414"/>
                  <a:gd name="T7" fmla="*/ 23 h 108"/>
                  <a:gd name="T8" fmla="*/ 384 w 414"/>
                  <a:gd name="T9" fmla="*/ 53 h 108"/>
                  <a:gd name="T10" fmla="*/ 411 w 414"/>
                  <a:gd name="T11" fmla="*/ 74 h 108"/>
                  <a:gd name="T12" fmla="*/ 405 w 414"/>
                  <a:gd name="T13" fmla="*/ 104 h 108"/>
                  <a:gd name="T14" fmla="*/ 363 w 414"/>
                  <a:gd name="T15" fmla="*/ 101 h 108"/>
                  <a:gd name="T16" fmla="*/ 294 w 414"/>
                  <a:gd name="T17" fmla="*/ 77 h 108"/>
                  <a:gd name="T18" fmla="*/ 174 w 414"/>
                  <a:gd name="T19" fmla="*/ 50 h 108"/>
                  <a:gd name="T20" fmla="*/ 72 w 414"/>
                  <a:gd name="T21" fmla="*/ 62 h 108"/>
                  <a:gd name="T22" fmla="*/ 36 w 414"/>
                  <a:gd name="T23" fmla="*/ 59 h 108"/>
                  <a:gd name="T24" fmla="*/ 0 w 414"/>
                  <a:gd name="T25" fmla="*/ 1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4" h="108">
                    <a:moveTo>
                      <a:pt x="0" y="11"/>
                    </a:moveTo>
                    <a:lnTo>
                      <a:pt x="24" y="11"/>
                    </a:lnTo>
                    <a:cubicBezTo>
                      <a:pt x="50" y="9"/>
                      <a:pt x="112" y="0"/>
                      <a:pt x="156" y="2"/>
                    </a:cubicBezTo>
                    <a:cubicBezTo>
                      <a:pt x="200" y="4"/>
                      <a:pt x="250" y="15"/>
                      <a:pt x="288" y="23"/>
                    </a:cubicBezTo>
                    <a:cubicBezTo>
                      <a:pt x="326" y="31"/>
                      <a:pt x="363" y="44"/>
                      <a:pt x="384" y="53"/>
                    </a:cubicBezTo>
                    <a:cubicBezTo>
                      <a:pt x="405" y="62"/>
                      <a:pt x="408" y="66"/>
                      <a:pt x="411" y="74"/>
                    </a:cubicBezTo>
                    <a:cubicBezTo>
                      <a:pt x="414" y="82"/>
                      <a:pt x="413" y="100"/>
                      <a:pt x="405" y="104"/>
                    </a:cubicBezTo>
                    <a:cubicBezTo>
                      <a:pt x="397" y="108"/>
                      <a:pt x="381" y="105"/>
                      <a:pt x="363" y="101"/>
                    </a:cubicBezTo>
                    <a:cubicBezTo>
                      <a:pt x="345" y="97"/>
                      <a:pt x="325" y="85"/>
                      <a:pt x="294" y="77"/>
                    </a:cubicBezTo>
                    <a:cubicBezTo>
                      <a:pt x="263" y="69"/>
                      <a:pt x="211" y="53"/>
                      <a:pt x="174" y="50"/>
                    </a:cubicBezTo>
                    <a:cubicBezTo>
                      <a:pt x="137" y="47"/>
                      <a:pt x="95" y="61"/>
                      <a:pt x="72" y="62"/>
                    </a:cubicBezTo>
                    <a:cubicBezTo>
                      <a:pt x="49" y="63"/>
                      <a:pt x="48" y="66"/>
                      <a:pt x="36" y="59"/>
                    </a:cubicBezTo>
                    <a:cubicBezTo>
                      <a:pt x="24" y="52"/>
                      <a:pt x="13" y="36"/>
                      <a:pt x="0" y="1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1790" y="0"/>
                <a:ext cx="520" cy="225"/>
              </a:xfrm>
              <a:custGeom>
                <a:avLst/>
                <a:gdLst>
                  <a:gd name="T0" fmla="*/ 42 w 520"/>
                  <a:gd name="T1" fmla="*/ 0 h 225"/>
                  <a:gd name="T2" fmla="*/ 12 w 520"/>
                  <a:gd name="T3" fmla="*/ 24 h 225"/>
                  <a:gd name="T4" fmla="*/ 114 w 520"/>
                  <a:gd name="T5" fmla="*/ 54 h 225"/>
                  <a:gd name="T6" fmla="*/ 240 w 520"/>
                  <a:gd name="T7" fmla="*/ 117 h 225"/>
                  <a:gd name="T8" fmla="*/ 333 w 520"/>
                  <a:gd name="T9" fmla="*/ 153 h 225"/>
                  <a:gd name="T10" fmla="*/ 438 w 520"/>
                  <a:gd name="T11" fmla="*/ 219 h 225"/>
                  <a:gd name="T12" fmla="*/ 426 w 520"/>
                  <a:gd name="T13" fmla="*/ 192 h 225"/>
                  <a:gd name="T14" fmla="*/ 441 w 520"/>
                  <a:gd name="T15" fmla="*/ 180 h 225"/>
                  <a:gd name="T16" fmla="*/ 519 w 520"/>
                  <a:gd name="T17" fmla="*/ 216 h 225"/>
                  <a:gd name="T18" fmla="*/ 450 w 520"/>
                  <a:gd name="T19" fmla="*/ 162 h 225"/>
                  <a:gd name="T20" fmla="*/ 381 w 520"/>
                  <a:gd name="T21" fmla="*/ 135 h 225"/>
                  <a:gd name="T22" fmla="*/ 285 w 520"/>
                  <a:gd name="T23" fmla="*/ 84 h 225"/>
                  <a:gd name="T24" fmla="*/ 186 w 520"/>
                  <a:gd name="T25" fmla="*/ 18 h 225"/>
                  <a:gd name="T26" fmla="*/ 123 w 520"/>
                  <a:gd name="T27" fmla="*/ 0 h 225"/>
                  <a:gd name="T28" fmla="*/ 42 w 520"/>
                  <a:gd name="T29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20" h="225">
                    <a:moveTo>
                      <a:pt x="42" y="0"/>
                    </a:moveTo>
                    <a:cubicBezTo>
                      <a:pt x="24" y="4"/>
                      <a:pt x="0" y="15"/>
                      <a:pt x="12" y="24"/>
                    </a:cubicBezTo>
                    <a:cubicBezTo>
                      <a:pt x="24" y="33"/>
                      <a:pt x="76" y="39"/>
                      <a:pt x="114" y="54"/>
                    </a:cubicBezTo>
                    <a:cubicBezTo>
                      <a:pt x="152" y="69"/>
                      <a:pt x="203" y="100"/>
                      <a:pt x="240" y="117"/>
                    </a:cubicBezTo>
                    <a:cubicBezTo>
                      <a:pt x="277" y="134"/>
                      <a:pt x="300" y="136"/>
                      <a:pt x="333" y="153"/>
                    </a:cubicBezTo>
                    <a:cubicBezTo>
                      <a:pt x="366" y="170"/>
                      <a:pt x="423" y="213"/>
                      <a:pt x="438" y="219"/>
                    </a:cubicBezTo>
                    <a:cubicBezTo>
                      <a:pt x="453" y="225"/>
                      <a:pt x="426" y="198"/>
                      <a:pt x="426" y="192"/>
                    </a:cubicBezTo>
                    <a:cubicBezTo>
                      <a:pt x="426" y="186"/>
                      <a:pt x="426" y="176"/>
                      <a:pt x="441" y="180"/>
                    </a:cubicBezTo>
                    <a:cubicBezTo>
                      <a:pt x="456" y="184"/>
                      <a:pt x="518" y="219"/>
                      <a:pt x="519" y="216"/>
                    </a:cubicBezTo>
                    <a:cubicBezTo>
                      <a:pt x="520" y="213"/>
                      <a:pt x="473" y="176"/>
                      <a:pt x="450" y="162"/>
                    </a:cubicBezTo>
                    <a:cubicBezTo>
                      <a:pt x="427" y="148"/>
                      <a:pt x="408" y="148"/>
                      <a:pt x="381" y="135"/>
                    </a:cubicBezTo>
                    <a:cubicBezTo>
                      <a:pt x="354" y="122"/>
                      <a:pt x="318" y="104"/>
                      <a:pt x="285" y="84"/>
                    </a:cubicBezTo>
                    <a:cubicBezTo>
                      <a:pt x="252" y="64"/>
                      <a:pt x="213" y="32"/>
                      <a:pt x="186" y="18"/>
                    </a:cubicBezTo>
                    <a:cubicBezTo>
                      <a:pt x="159" y="4"/>
                      <a:pt x="147" y="2"/>
                      <a:pt x="123" y="0"/>
                    </a:cubicBezTo>
                    <a:lnTo>
                      <a:pt x="4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auto">
              <a:xfrm>
                <a:off x="1943" y="154"/>
                <a:ext cx="431" cy="233"/>
              </a:xfrm>
              <a:custGeom>
                <a:avLst/>
                <a:gdLst>
                  <a:gd name="T0" fmla="*/ 6 w 431"/>
                  <a:gd name="T1" fmla="*/ 38 h 233"/>
                  <a:gd name="T2" fmla="*/ 9 w 431"/>
                  <a:gd name="T3" fmla="*/ 20 h 233"/>
                  <a:gd name="T4" fmla="*/ 42 w 431"/>
                  <a:gd name="T5" fmla="*/ 2 h 233"/>
                  <a:gd name="T6" fmla="*/ 90 w 431"/>
                  <a:gd name="T7" fmla="*/ 35 h 233"/>
                  <a:gd name="T8" fmla="*/ 189 w 431"/>
                  <a:gd name="T9" fmla="*/ 89 h 233"/>
                  <a:gd name="T10" fmla="*/ 288 w 431"/>
                  <a:gd name="T11" fmla="*/ 140 h 233"/>
                  <a:gd name="T12" fmla="*/ 375 w 431"/>
                  <a:gd name="T13" fmla="*/ 176 h 233"/>
                  <a:gd name="T14" fmla="*/ 396 w 431"/>
                  <a:gd name="T15" fmla="*/ 176 h 233"/>
                  <a:gd name="T16" fmla="*/ 429 w 431"/>
                  <a:gd name="T17" fmla="*/ 212 h 233"/>
                  <a:gd name="T18" fmla="*/ 408 w 431"/>
                  <a:gd name="T19" fmla="*/ 233 h 233"/>
                  <a:gd name="T20" fmla="*/ 333 w 431"/>
                  <a:gd name="T21" fmla="*/ 212 h 233"/>
                  <a:gd name="T22" fmla="*/ 186 w 431"/>
                  <a:gd name="T23" fmla="*/ 143 h 233"/>
                  <a:gd name="T24" fmla="*/ 48 w 431"/>
                  <a:gd name="T25" fmla="*/ 68 h 233"/>
                  <a:gd name="T26" fmla="*/ 6 w 431"/>
                  <a:gd name="T27" fmla="*/ 38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31" h="233">
                    <a:moveTo>
                      <a:pt x="6" y="38"/>
                    </a:moveTo>
                    <a:cubicBezTo>
                      <a:pt x="0" y="26"/>
                      <a:pt x="3" y="26"/>
                      <a:pt x="9" y="20"/>
                    </a:cubicBezTo>
                    <a:cubicBezTo>
                      <a:pt x="15" y="14"/>
                      <a:pt x="29" y="0"/>
                      <a:pt x="42" y="2"/>
                    </a:cubicBezTo>
                    <a:cubicBezTo>
                      <a:pt x="55" y="4"/>
                      <a:pt x="66" y="21"/>
                      <a:pt x="90" y="35"/>
                    </a:cubicBezTo>
                    <a:cubicBezTo>
                      <a:pt x="114" y="49"/>
                      <a:pt x="156" y="72"/>
                      <a:pt x="189" y="89"/>
                    </a:cubicBezTo>
                    <a:cubicBezTo>
                      <a:pt x="222" y="106"/>
                      <a:pt x="257" y="126"/>
                      <a:pt x="288" y="140"/>
                    </a:cubicBezTo>
                    <a:cubicBezTo>
                      <a:pt x="319" y="154"/>
                      <a:pt x="357" y="170"/>
                      <a:pt x="375" y="176"/>
                    </a:cubicBezTo>
                    <a:cubicBezTo>
                      <a:pt x="393" y="182"/>
                      <a:pt x="387" y="170"/>
                      <a:pt x="396" y="176"/>
                    </a:cubicBezTo>
                    <a:cubicBezTo>
                      <a:pt x="405" y="182"/>
                      <a:pt x="427" y="203"/>
                      <a:pt x="429" y="212"/>
                    </a:cubicBezTo>
                    <a:cubicBezTo>
                      <a:pt x="431" y="221"/>
                      <a:pt x="424" y="233"/>
                      <a:pt x="408" y="233"/>
                    </a:cubicBezTo>
                    <a:cubicBezTo>
                      <a:pt x="392" y="233"/>
                      <a:pt x="370" y="227"/>
                      <a:pt x="333" y="212"/>
                    </a:cubicBezTo>
                    <a:cubicBezTo>
                      <a:pt x="296" y="197"/>
                      <a:pt x="234" y="167"/>
                      <a:pt x="186" y="143"/>
                    </a:cubicBezTo>
                    <a:cubicBezTo>
                      <a:pt x="138" y="119"/>
                      <a:pt x="78" y="86"/>
                      <a:pt x="48" y="68"/>
                    </a:cubicBezTo>
                    <a:cubicBezTo>
                      <a:pt x="18" y="50"/>
                      <a:pt x="12" y="50"/>
                      <a:pt x="6" y="3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1" name="Freeform 17"/>
              <p:cNvSpPr>
                <a:spLocks/>
              </p:cNvSpPr>
              <p:nvPr/>
            </p:nvSpPr>
            <p:spPr bwMode="auto">
              <a:xfrm>
                <a:off x="2262" y="87"/>
                <a:ext cx="396" cy="227"/>
              </a:xfrm>
              <a:custGeom>
                <a:avLst/>
                <a:gdLst>
                  <a:gd name="T0" fmla="*/ 2 w 396"/>
                  <a:gd name="T1" fmla="*/ 9 h 227"/>
                  <a:gd name="T2" fmla="*/ 53 w 396"/>
                  <a:gd name="T3" fmla="*/ 66 h 227"/>
                  <a:gd name="T4" fmla="*/ 176 w 396"/>
                  <a:gd name="T5" fmla="*/ 132 h 227"/>
                  <a:gd name="T6" fmla="*/ 293 w 396"/>
                  <a:gd name="T7" fmla="*/ 189 h 227"/>
                  <a:gd name="T8" fmla="*/ 341 w 396"/>
                  <a:gd name="T9" fmla="*/ 222 h 227"/>
                  <a:gd name="T10" fmla="*/ 377 w 396"/>
                  <a:gd name="T11" fmla="*/ 219 h 227"/>
                  <a:gd name="T12" fmla="*/ 377 w 396"/>
                  <a:gd name="T13" fmla="*/ 180 h 227"/>
                  <a:gd name="T14" fmla="*/ 260 w 396"/>
                  <a:gd name="T15" fmla="*/ 126 h 227"/>
                  <a:gd name="T16" fmla="*/ 113 w 396"/>
                  <a:gd name="T17" fmla="*/ 51 h 227"/>
                  <a:gd name="T18" fmla="*/ 41 w 396"/>
                  <a:gd name="T19" fmla="*/ 9 h 227"/>
                  <a:gd name="T20" fmla="*/ 2 w 396"/>
                  <a:gd name="T21" fmla="*/ 9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6" h="227">
                    <a:moveTo>
                      <a:pt x="2" y="9"/>
                    </a:moveTo>
                    <a:cubicBezTo>
                      <a:pt x="4" y="18"/>
                      <a:pt x="24" y="45"/>
                      <a:pt x="53" y="66"/>
                    </a:cubicBezTo>
                    <a:cubicBezTo>
                      <a:pt x="82" y="87"/>
                      <a:pt x="136" y="111"/>
                      <a:pt x="176" y="132"/>
                    </a:cubicBezTo>
                    <a:cubicBezTo>
                      <a:pt x="216" y="153"/>
                      <a:pt x="266" y="174"/>
                      <a:pt x="293" y="189"/>
                    </a:cubicBezTo>
                    <a:cubicBezTo>
                      <a:pt x="320" y="204"/>
                      <a:pt x="327" y="217"/>
                      <a:pt x="341" y="222"/>
                    </a:cubicBezTo>
                    <a:cubicBezTo>
                      <a:pt x="355" y="227"/>
                      <a:pt x="371" y="226"/>
                      <a:pt x="377" y="219"/>
                    </a:cubicBezTo>
                    <a:cubicBezTo>
                      <a:pt x="383" y="212"/>
                      <a:pt x="396" y="195"/>
                      <a:pt x="377" y="180"/>
                    </a:cubicBezTo>
                    <a:cubicBezTo>
                      <a:pt x="358" y="165"/>
                      <a:pt x="304" y="147"/>
                      <a:pt x="260" y="126"/>
                    </a:cubicBezTo>
                    <a:cubicBezTo>
                      <a:pt x="216" y="105"/>
                      <a:pt x="149" y="70"/>
                      <a:pt x="113" y="51"/>
                    </a:cubicBezTo>
                    <a:cubicBezTo>
                      <a:pt x="77" y="32"/>
                      <a:pt x="60" y="17"/>
                      <a:pt x="41" y="9"/>
                    </a:cubicBezTo>
                    <a:cubicBezTo>
                      <a:pt x="22" y="1"/>
                      <a:pt x="0" y="0"/>
                      <a:pt x="2" y="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2" name="Freeform 18"/>
              <p:cNvSpPr>
                <a:spLocks/>
              </p:cNvSpPr>
              <p:nvPr/>
            </p:nvSpPr>
            <p:spPr bwMode="auto">
              <a:xfrm>
                <a:off x="2264" y="240"/>
                <a:ext cx="516" cy="223"/>
              </a:xfrm>
              <a:custGeom>
                <a:avLst/>
                <a:gdLst>
                  <a:gd name="T0" fmla="*/ 3 w 516"/>
                  <a:gd name="T1" fmla="*/ 10 h 223"/>
                  <a:gd name="T2" fmla="*/ 105 w 516"/>
                  <a:gd name="T3" fmla="*/ 97 h 223"/>
                  <a:gd name="T4" fmla="*/ 243 w 516"/>
                  <a:gd name="T5" fmla="*/ 178 h 223"/>
                  <a:gd name="T6" fmla="*/ 357 w 516"/>
                  <a:gd name="T7" fmla="*/ 217 h 223"/>
                  <a:gd name="T8" fmla="*/ 498 w 516"/>
                  <a:gd name="T9" fmla="*/ 214 h 223"/>
                  <a:gd name="T10" fmla="*/ 468 w 516"/>
                  <a:gd name="T11" fmla="*/ 187 h 223"/>
                  <a:gd name="T12" fmla="*/ 309 w 516"/>
                  <a:gd name="T13" fmla="*/ 136 h 223"/>
                  <a:gd name="T14" fmla="*/ 123 w 516"/>
                  <a:gd name="T15" fmla="*/ 34 h 223"/>
                  <a:gd name="T16" fmla="*/ 3 w 516"/>
                  <a:gd name="T17" fmla="*/ 10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6" h="223">
                    <a:moveTo>
                      <a:pt x="3" y="10"/>
                    </a:moveTo>
                    <a:cubicBezTo>
                      <a:pt x="0" y="20"/>
                      <a:pt x="65" y="69"/>
                      <a:pt x="105" y="97"/>
                    </a:cubicBezTo>
                    <a:cubicBezTo>
                      <a:pt x="145" y="125"/>
                      <a:pt x="201" y="158"/>
                      <a:pt x="243" y="178"/>
                    </a:cubicBezTo>
                    <a:cubicBezTo>
                      <a:pt x="285" y="198"/>
                      <a:pt x="315" y="211"/>
                      <a:pt x="357" y="217"/>
                    </a:cubicBezTo>
                    <a:cubicBezTo>
                      <a:pt x="399" y="223"/>
                      <a:pt x="480" y="219"/>
                      <a:pt x="498" y="214"/>
                    </a:cubicBezTo>
                    <a:cubicBezTo>
                      <a:pt x="516" y="209"/>
                      <a:pt x="499" y="200"/>
                      <a:pt x="468" y="187"/>
                    </a:cubicBezTo>
                    <a:cubicBezTo>
                      <a:pt x="437" y="174"/>
                      <a:pt x="366" y="161"/>
                      <a:pt x="309" y="136"/>
                    </a:cubicBezTo>
                    <a:cubicBezTo>
                      <a:pt x="252" y="111"/>
                      <a:pt x="172" y="54"/>
                      <a:pt x="123" y="34"/>
                    </a:cubicBezTo>
                    <a:cubicBezTo>
                      <a:pt x="74" y="14"/>
                      <a:pt x="6" y="0"/>
                      <a:pt x="3" y="1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auto">
              <a:xfrm>
                <a:off x="2723" y="324"/>
                <a:ext cx="414" cy="100"/>
              </a:xfrm>
              <a:custGeom>
                <a:avLst/>
                <a:gdLst>
                  <a:gd name="T0" fmla="*/ 69 w 414"/>
                  <a:gd name="T1" fmla="*/ 60 h 100"/>
                  <a:gd name="T2" fmla="*/ 12 w 414"/>
                  <a:gd name="T3" fmla="*/ 42 h 100"/>
                  <a:gd name="T4" fmla="*/ 3 w 414"/>
                  <a:gd name="T5" fmla="*/ 15 h 100"/>
                  <a:gd name="T6" fmla="*/ 30 w 414"/>
                  <a:gd name="T7" fmla="*/ 0 h 100"/>
                  <a:gd name="T8" fmla="*/ 117 w 414"/>
                  <a:gd name="T9" fmla="*/ 18 h 100"/>
                  <a:gd name="T10" fmla="*/ 243 w 414"/>
                  <a:gd name="T11" fmla="*/ 48 h 100"/>
                  <a:gd name="T12" fmla="*/ 387 w 414"/>
                  <a:gd name="T13" fmla="*/ 48 h 100"/>
                  <a:gd name="T14" fmla="*/ 408 w 414"/>
                  <a:gd name="T15" fmla="*/ 54 h 100"/>
                  <a:gd name="T16" fmla="*/ 381 w 414"/>
                  <a:gd name="T17" fmla="*/ 87 h 100"/>
                  <a:gd name="T18" fmla="*/ 318 w 414"/>
                  <a:gd name="T19" fmla="*/ 99 h 100"/>
                  <a:gd name="T20" fmla="*/ 195 w 414"/>
                  <a:gd name="T21" fmla="*/ 93 h 100"/>
                  <a:gd name="T22" fmla="*/ 69 w 414"/>
                  <a:gd name="T23" fmla="*/ 6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4" h="100">
                    <a:moveTo>
                      <a:pt x="69" y="60"/>
                    </a:moveTo>
                    <a:cubicBezTo>
                      <a:pt x="39" y="52"/>
                      <a:pt x="23" y="49"/>
                      <a:pt x="12" y="42"/>
                    </a:cubicBezTo>
                    <a:cubicBezTo>
                      <a:pt x="1" y="35"/>
                      <a:pt x="0" y="22"/>
                      <a:pt x="3" y="15"/>
                    </a:cubicBezTo>
                    <a:cubicBezTo>
                      <a:pt x="6" y="8"/>
                      <a:pt x="11" y="0"/>
                      <a:pt x="30" y="0"/>
                    </a:cubicBezTo>
                    <a:cubicBezTo>
                      <a:pt x="49" y="0"/>
                      <a:pt x="82" y="10"/>
                      <a:pt x="117" y="18"/>
                    </a:cubicBezTo>
                    <a:cubicBezTo>
                      <a:pt x="152" y="26"/>
                      <a:pt x="198" y="43"/>
                      <a:pt x="243" y="48"/>
                    </a:cubicBezTo>
                    <a:cubicBezTo>
                      <a:pt x="288" y="53"/>
                      <a:pt x="360" y="47"/>
                      <a:pt x="387" y="48"/>
                    </a:cubicBezTo>
                    <a:cubicBezTo>
                      <a:pt x="414" y="49"/>
                      <a:pt x="409" y="48"/>
                      <a:pt x="408" y="54"/>
                    </a:cubicBezTo>
                    <a:cubicBezTo>
                      <a:pt x="407" y="60"/>
                      <a:pt x="396" y="80"/>
                      <a:pt x="381" y="87"/>
                    </a:cubicBezTo>
                    <a:cubicBezTo>
                      <a:pt x="366" y="94"/>
                      <a:pt x="349" y="98"/>
                      <a:pt x="318" y="99"/>
                    </a:cubicBezTo>
                    <a:cubicBezTo>
                      <a:pt x="287" y="100"/>
                      <a:pt x="237" y="99"/>
                      <a:pt x="195" y="93"/>
                    </a:cubicBezTo>
                    <a:cubicBezTo>
                      <a:pt x="153" y="87"/>
                      <a:pt x="99" y="68"/>
                      <a:pt x="69" y="6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4" name="Freeform 20"/>
              <p:cNvSpPr>
                <a:spLocks/>
              </p:cNvSpPr>
              <p:nvPr/>
            </p:nvSpPr>
            <p:spPr bwMode="auto">
              <a:xfrm>
                <a:off x="3165" y="375"/>
                <a:ext cx="150" cy="72"/>
              </a:xfrm>
              <a:custGeom>
                <a:avLst/>
                <a:gdLst>
                  <a:gd name="T0" fmla="*/ 3 w 150"/>
                  <a:gd name="T1" fmla="*/ 67 h 72"/>
                  <a:gd name="T2" fmla="*/ 84 w 150"/>
                  <a:gd name="T3" fmla="*/ 19 h 72"/>
                  <a:gd name="T4" fmla="*/ 123 w 150"/>
                  <a:gd name="T5" fmla="*/ 1 h 72"/>
                  <a:gd name="T6" fmla="*/ 150 w 150"/>
                  <a:gd name="T7" fmla="*/ 22 h 72"/>
                  <a:gd name="T8" fmla="*/ 123 w 150"/>
                  <a:gd name="T9" fmla="*/ 55 h 72"/>
                  <a:gd name="T10" fmla="*/ 90 w 150"/>
                  <a:gd name="T11" fmla="*/ 70 h 72"/>
                  <a:gd name="T12" fmla="*/ 0 w 150"/>
                  <a:gd name="T13" fmla="*/ 67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0" h="72">
                    <a:moveTo>
                      <a:pt x="3" y="67"/>
                    </a:moveTo>
                    <a:cubicBezTo>
                      <a:pt x="16" y="59"/>
                      <a:pt x="64" y="30"/>
                      <a:pt x="84" y="19"/>
                    </a:cubicBezTo>
                    <a:cubicBezTo>
                      <a:pt x="104" y="8"/>
                      <a:pt x="112" y="0"/>
                      <a:pt x="123" y="1"/>
                    </a:cubicBezTo>
                    <a:cubicBezTo>
                      <a:pt x="134" y="2"/>
                      <a:pt x="150" y="13"/>
                      <a:pt x="150" y="22"/>
                    </a:cubicBezTo>
                    <a:cubicBezTo>
                      <a:pt x="150" y="31"/>
                      <a:pt x="133" y="47"/>
                      <a:pt x="123" y="55"/>
                    </a:cubicBezTo>
                    <a:cubicBezTo>
                      <a:pt x="113" y="63"/>
                      <a:pt x="110" y="68"/>
                      <a:pt x="90" y="70"/>
                    </a:cubicBezTo>
                    <a:cubicBezTo>
                      <a:pt x="70" y="72"/>
                      <a:pt x="35" y="69"/>
                      <a:pt x="0" y="67"/>
                    </a:cubicBezTo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5" name="Freeform 21"/>
              <p:cNvSpPr>
                <a:spLocks/>
              </p:cNvSpPr>
              <p:nvPr/>
            </p:nvSpPr>
            <p:spPr bwMode="auto">
              <a:xfrm>
                <a:off x="3463" y="267"/>
                <a:ext cx="148" cy="91"/>
              </a:xfrm>
              <a:custGeom>
                <a:avLst/>
                <a:gdLst>
                  <a:gd name="T0" fmla="*/ 1 w 148"/>
                  <a:gd name="T1" fmla="*/ 69 h 91"/>
                  <a:gd name="T2" fmla="*/ 25 w 148"/>
                  <a:gd name="T3" fmla="*/ 51 h 91"/>
                  <a:gd name="T4" fmla="*/ 100 w 148"/>
                  <a:gd name="T5" fmla="*/ 9 h 91"/>
                  <a:gd name="T6" fmla="*/ 133 w 148"/>
                  <a:gd name="T7" fmla="*/ 3 h 91"/>
                  <a:gd name="T8" fmla="*/ 136 w 148"/>
                  <a:gd name="T9" fmla="*/ 27 h 91"/>
                  <a:gd name="T10" fmla="*/ 61 w 148"/>
                  <a:gd name="T11" fmla="*/ 75 h 91"/>
                  <a:gd name="T12" fmla="*/ 19 w 148"/>
                  <a:gd name="T13" fmla="*/ 90 h 91"/>
                  <a:gd name="T14" fmla="*/ 1 w 148"/>
                  <a:gd name="T15" fmla="*/ 69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8" h="91">
                    <a:moveTo>
                      <a:pt x="1" y="69"/>
                    </a:moveTo>
                    <a:cubicBezTo>
                      <a:pt x="2" y="63"/>
                      <a:pt x="9" y="61"/>
                      <a:pt x="25" y="51"/>
                    </a:cubicBezTo>
                    <a:cubicBezTo>
                      <a:pt x="41" y="41"/>
                      <a:pt x="82" y="17"/>
                      <a:pt x="100" y="9"/>
                    </a:cubicBezTo>
                    <a:cubicBezTo>
                      <a:pt x="118" y="1"/>
                      <a:pt x="127" y="0"/>
                      <a:pt x="133" y="3"/>
                    </a:cubicBezTo>
                    <a:cubicBezTo>
                      <a:pt x="139" y="6"/>
                      <a:pt x="148" y="15"/>
                      <a:pt x="136" y="27"/>
                    </a:cubicBezTo>
                    <a:cubicBezTo>
                      <a:pt x="124" y="39"/>
                      <a:pt x="80" y="65"/>
                      <a:pt x="61" y="75"/>
                    </a:cubicBezTo>
                    <a:cubicBezTo>
                      <a:pt x="42" y="85"/>
                      <a:pt x="29" y="91"/>
                      <a:pt x="19" y="90"/>
                    </a:cubicBezTo>
                    <a:cubicBezTo>
                      <a:pt x="9" y="89"/>
                      <a:pt x="0" y="75"/>
                      <a:pt x="1" y="6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6" name="Freeform 22"/>
              <p:cNvSpPr>
                <a:spLocks/>
              </p:cNvSpPr>
              <p:nvPr/>
            </p:nvSpPr>
            <p:spPr bwMode="auto">
              <a:xfrm>
                <a:off x="3580" y="58"/>
                <a:ext cx="938" cy="158"/>
              </a:xfrm>
              <a:custGeom>
                <a:avLst/>
                <a:gdLst>
                  <a:gd name="T0" fmla="*/ 172 w 938"/>
                  <a:gd name="T1" fmla="*/ 86 h 158"/>
                  <a:gd name="T2" fmla="*/ 61 w 938"/>
                  <a:gd name="T3" fmla="*/ 137 h 158"/>
                  <a:gd name="T4" fmla="*/ 16 w 938"/>
                  <a:gd name="T5" fmla="*/ 155 h 158"/>
                  <a:gd name="T6" fmla="*/ 7 w 938"/>
                  <a:gd name="T7" fmla="*/ 122 h 158"/>
                  <a:gd name="T8" fmla="*/ 58 w 938"/>
                  <a:gd name="T9" fmla="*/ 80 h 158"/>
                  <a:gd name="T10" fmla="*/ 172 w 938"/>
                  <a:gd name="T11" fmla="*/ 38 h 158"/>
                  <a:gd name="T12" fmla="*/ 304 w 938"/>
                  <a:gd name="T13" fmla="*/ 11 h 158"/>
                  <a:gd name="T14" fmla="*/ 463 w 938"/>
                  <a:gd name="T15" fmla="*/ 2 h 158"/>
                  <a:gd name="T16" fmla="*/ 631 w 938"/>
                  <a:gd name="T17" fmla="*/ 23 h 158"/>
                  <a:gd name="T18" fmla="*/ 796 w 938"/>
                  <a:gd name="T19" fmla="*/ 53 h 158"/>
                  <a:gd name="T20" fmla="*/ 841 w 938"/>
                  <a:gd name="T21" fmla="*/ 47 h 158"/>
                  <a:gd name="T22" fmla="*/ 907 w 938"/>
                  <a:gd name="T23" fmla="*/ 71 h 158"/>
                  <a:gd name="T24" fmla="*/ 919 w 938"/>
                  <a:gd name="T25" fmla="*/ 101 h 158"/>
                  <a:gd name="T26" fmla="*/ 793 w 938"/>
                  <a:gd name="T27" fmla="*/ 98 h 158"/>
                  <a:gd name="T28" fmla="*/ 634 w 938"/>
                  <a:gd name="T29" fmla="*/ 62 h 158"/>
                  <a:gd name="T30" fmla="*/ 439 w 938"/>
                  <a:gd name="T31" fmla="*/ 38 h 158"/>
                  <a:gd name="T32" fmla="*/ 238 w 938"/>
                  <a:gd name="T33" fmla="*/ 59 h 158"/>
                  <a:gd name="T34" fmla="*/ 172 w 938"/>
                  <a:gd name="T35" fmla="*/ 8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38" h="158">
                    <a:moveTo>
                      <a:pt x="172" y="86"/>
                    </a:moveTo>
                    <a:cubicBezTo>
                      <a:pt x="142" y="99"/>
                      <a:pt x="87" y="126"/>
                      <a:pt x="61" y="137"/>
                    </a:cubicBezTo>
                    <a:cubicBezTo>
                      <a:pt x="35" y="148"/>
                      <a:pt x="25" y="158"/>
                      <a:pt x="16" y="155"/>
                    </a:cubicBezTo>
                    <a:cubicBezTo>
                      <a:pt x="7" y="152"/>
                      <a:pt x="0" y="134"/>
                      <a:pt x="7" y="122"/>
                    </a:cubicBezTo>
                    <a:cubicBezTo>
                      <a:pt x="14" y="110"/>
                      <a:pt x="31" y="94"/>
                      <a:pt x="58" y="80"/>
                    </a:cubicBezTo>
                    <a:cubicBezTo>
                      <a:pt x="85" y="66"/>
                      <a:pt x="131" y="49"/>
                      <a:pt x="172" y="38"/>
                    </a:cubicBezTo>
                    <a:cubicBezTo>
                      <a:pt x="213" y="27"/>
                      <a:pt x="256" y="17"/>
                      <a:pt x="304" y="11"/>
                    </a:cubicBezTo>
                    <a:cubicBezTo>
                      <a:pt x="352" y="5"/>
                      <a:pt x="409" y="0"/>
                      <a:pt x="463" y="2"/>
                    </a:cubicBezTo>
                    <a:cubicBezTo>
                      <a:pt x="517" y="4"/>
                      <a:pt x="576" y="15"/>
                      <a:pt x="631" y="23"/>
                    </a:cubicBezTo>
                    <a:cubicBezTo>
                      <a:pt x="686" y="31"/>
                      <a:pt x="761" y="49"/>
                      <a:pt x="796" y="53"/>
                    </a:cubicBezTo>
                    <a:cubicBezTo>
                      <a:pt x="831" y="57"/>
                      <a:pt x="823" y="44"/>
                      <a:pt x="841" y="47"/>
                    </a:cubicBezTo>
                    <a:cubicBezTo>
                      <a:pt x="859" y="50"/>
                      <a:pt x="894" y="62"/>
                      <a:pt x="907" y="71"/>
                    </a:cubicBezTo>
                    <a:cubicBezTo>
                      <a:pt x="920" y="80"/>
                      <a:pt x="938" y="97"/>
                      <a:pt x="919" y="101"/>
                    </a:cubicBezTo>
                    <a:cubicBezTo>
                      <a:pt x="900" y="105"/>
                      <a:pt x="840" y="104"/>
                      <a:pt x="793" y="98"/>
                    </a:cubicBezTo>
                    <a:cubicBezTo>
                      <a:pt x="746" y="92"/>
                      <a:pt x="693" y="72"/>
                      <a:pt x="634" y="62"/>
                    </a:cubicBezTo>
                    <a:cubicBezTo>
                      <a:pt x="575" y="52"/>
                      <a:pt x="505" y="38"/>
                      <a:pt x="439" y="38"/>
                    </a:cubicBezTo>
                    <a:cubicBezTo>
                      <a:pt x="373" y="38"/>
                      <a:pt x="284" y="51"/>
                      <a:pt x="238" y="59"/>
                    </a:cubicBezTo>
                    <a:cubicBezTo>
                      <a:pt x="192" y="67"/>
                      <a:pt x="202" y="73"/>
                      <a:pt x="172" y="8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7" name="Freeform 23"/>
              <p:cNvSpPr>
                <a:spLocks/>
              </p:cNvSpPr>
              <p:nvPr/>
            </p:nvSpPr>
            <p:spPr bwMode="auto">
              <a:xfrm>
                <a:off x="3686" y="145"/>
                <a:ext cx="372" cy="98"/>
              </a:xfrm>
              <a:custGeom>
                <a:avLst/>
                <a:gdLst>
                  <a:gd name="T0" fmla="*/ 18 w 372"/>
                  <a:gd name="T1" fmla="*/ 47 h 98"/>
                  <a:gd name="T2" fmla="*/ 141 w 372"/>
                  <a:gd name="T3" fmla="*/ 17 h 98"/>
                  <a:gd name="T4" fmla="*/ 246 w 372"/>
                  <a:gd name="T5" fmla="*/ 2 h 98"/>
                  <a:gd name="T6" fmla="*/ 351 w 372"/>
                  <a:gd name="T7" fmla="*/ 5 h 98"/>
                  <a:gd name="T8" fmla="*/ 372 w 372"/>
                  <a:gd name="T9" fmla="*/ 23 h 98"/>
                  <a:gd name="T10" fmla="*/ 354 w 372"/>
                  <a:gd name="T11" fmla="*/ 44 h 98"/>
                  <a:gd name="T12" fmla="*/ 264 w 372"/>
                  <a:gd name="T13" fmla="*/ 50 h 98"/>
                  <a:gd name="T14" fmla="*/ 168 w 372"/>
                  <a:gd name="T15" fmla="*/ 53 h 98"/>
                  <a:gd name="T16" fmla="*/ 72 w 372"/>
                  <a:gd name="T17" fmla="*/ 77 h 98"/>
                  <a:gd name="T18" fmla="*/ 15 w 372"/>
                  <a:gd name="T19" fmla="*/ 95 h 98"/>
                  <a:gd name="T20" fmla="*/ 0 w 372"/>
                  <a:gd name="T21" fmla="*/ 5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2" h="98">
                    <a:moveTo>
                      <a:pt x="18" y="47"/>
                    </a:moveTo>
                    <a:cubicBezTo>
                      <a:pt x="60" y="36"/>
                      <a:pt x="103" y="25"/>
                      <a:pt x="141" y="17"/>
                    </a:cubicBezTo>
                    <a:cubicBezTo>
                      <a:pt x="179" y="9"/>
                      <a:pt x="211" y="4"/>
                      <a:pt x="246" y="2"/>
                    </a:cubicBezTo>
                    <a:cubicBezTo>
                      <a:pt x="281" y="0"/>
                      <a:pt x="330" y="1"/>
                      <a:pt x="351" y="5"/>
                    </a:cubicBezTo>
                    <a:cubicBezTo>
                      <a:pt x="372" y="9"/>
                      <a:pt x="372" y="17"/>
                      <a:pt x="372" y="23"/>
                    </a:cubicBezTo>
                    <a:cubicBezTo>
                      <a:pt x="372" y="29"/>
                      <a:pt x="372" y="40"/>
                      <a:pt x="354" y="44"/>
                    </a:cubicBezTo>
                    <a:cubicBezTo>
                      <a:pt x="336" y="48"/>
                      <a:pt x="295" y="49"/>
                      <a:pt x="264" y="50"/>
                    </a:cubicBezTo>
                    <a:cubicBezTo>
                      <a:pt x="233" y="51"/>
                      <a:pt x="200" y="49"/>
                      <a:pt x="168" y="53"/>
                    </a:cubicBezTo>
                    <a:cubicBezTo>
                      <a:pt x="136" y="57"/>
                      <a:pt x="98" y="70"/>
                      <a:pt x="72" y="77"/>
                    </a:cubicBezTo>
                    <a:cubicBezTo>
                      <a:pt x="46" y="84"/>
                      <a:pt x="27" y="98"/>
                      <a:pt x="15" y="95"/>
                    </a:cubicBezTo>
                    <a:cubicBezTo>
                      <a:pt x="3" y="92"/>
                      <a:pt x="1" y="74"/>
                      <a:pt x="0" y="56"/>
                    </a:cubicBezTo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auto">
              <a:xfrm>
                <a:off x="3618" y="308"/>
                <a:ext cx="318" cy="158"/>
              </a:xfrm>
              <a:custGeom>
                <a:avLst/>
                <a:gdLst>
                  <a:gd name="T0" fmla="*/ 0 w 318"/>
                  <a:gd name="T1" fmla="*/ 158 h 158"/>
                  <a:gd name="T2" fmla="*/ 12 w 318"/>
                  <a:gd name="T3" fmla="*/ 137 h 158"/>
                  <a:gd name="T4" fmla="*/ 162 w 318"/>
                  <a:gd name="T5" fmla="*/ 71 h 158"/>
                  <a:gd name="T6" fmla="*/ 249 w 318"/>
                  <a:gd name="T7" fmla="*/ 20 h 158"/>
                  <a:gd name="T8" fmla="*/ 285 w 318"/>
                  <a:gd name="T9" fmla="*/ 2 h 158"/>
                  <a:gd name="T10" fmla="*/ 309 w 318"/>
                  <a:gd name="T11" fmla="*/ 11 h 158"/>
                  <a:gd name="T12" fmla="*/ 303 w 318"/>
                  <a:gd name="T13" fmla="*/ 47 h 158"/>
                  <a:gd name="T14" fmla="*/ 219 w 318"/>
                  <a:gd name="T15" fmla="*/ 89 h 158"/>
                  <a:gd name="T16" fmla="*/ 108 w 318"/>
                  <a:gd name="T17" fmla="*/ 140 h 158"/>
                  <a:gd name="T18" fmla="*/ 57 w 318"/>
                  <a:gd name="T19" fmla="*/ 152 h 158"/>
                  <a:gd name="T20" fmla="*/ 0 w 318"/>
                  <a:gd name="T21" fmla="*/ 15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8" h="158">
                    <a:moveTo>
                      <a:pt x="0" y="158"/>
                    </a:moveTo>
                    <a:lnTo>
                      <a:pt x="12" y="137"/>
                    </a:lnTo>
                    <a:cubicBezTo>
                      <a:pt x="39" y="123"/>
                      <a:pt x="122" y="90"/>
                      <a:pt x="162" y="71"/>
                    </a:cubicBezTo>
                    <a:cubicBezTo>
                      <a:pt x="202" y="52"/>
                      <a:pt x="229" y="31"/>
                      <a:pt x="249" y="20"/>
                    </a:cubicBezTo>
                    <a:cubicBezTo>
                      <a:pt x="269" y="9"/>
                      <a:pt x="275" y="4"/>
                      <a:pt x="285" y="2"/>
                    </a:cubicBezTo>
                    <a:cubicBezTo>
                      <a:pt x="295" y="0"/>
                      <a:pt x="306" y="4"/>
                      <a:pt x="309" y="11"/>
                    </a:cubicBezTo>
                    <a:cubicBezTo>
                      <a:pt x="312" y="18"/>
                      <a:pt x="318" y="34"/>
                      <a:pt x="303" y="47"/>
                    </a:cubicBezTo>
                    <a:cubicBezTo>
                      <a:pt x="288" y="60"/>
                      <a:pt x="252" y="74"/>
                      <a:pt x="219" y="89"/>
                    </a:cubicBezTo>
                    <a:cubicBezTo>
                      <a:pt x="186" y="104"/>
                      <a:pt x="135" y="130"/>
                      <a:pt x="108" y="140"/>
                    </a:cubicBezTo>
                    <a:cubicBezTo>
                      <a:pt x="81" y="150"/>
                      <a:pt x="74" y="150"/>
                      <a:pt x="57" y="152"/>
                    </a:cubicBezTo>
                    <a:cubicBezTo>
                      <a:pt x="40" y="154"/>
                      <a:pt x="23" y="154"/>
                      <a:pt x="0" y="15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49" name="Freeform 25"/>
              <p:cNvSpPr>
                <a:spLocks/>
              </p:cNvSpPr>
              <p:nvPr/>
            </p:nvSpPr>
            <p:spPr bwMode="auto">
              <a:xfrm>
                <a:off x="3413" y="291"/>
                <a:ext cx="380" cy="174"/>
              </a:xfrm>
              <a:custGeom>
                <a:avLst/>
                <a:gdLst>
                  <a:gd name="T0" fmla="*/ 3 w 380"/>
                  <a:gd name="T1" fmla="*/ 165 h 174"/>
                  <a:gd name="T2" fmla="*/ 129 w 380"/>
                  <a:gd name="T3" fmla="*/ 93 h 174"/>
                  <a:gd name="T4" fmla="*/ 261 w 380"/>
                  <a:gd name="T5" fmla="*/ 30 h 174"/>
                  <a:gd name="T6" fmla="*/ 351 w 380"/>
                  <a:gd name="T7" fmla="*/ 0 h 174"/>
                  <a:gd name="T8" fmla="*/ 378 w 380"/>
                  <a:gd name="T9" fmla="*/ 27 h 174"/>
                  <a:gd name="T10" fmla="*/ 336 w 380"/>
                  <a:gd name="T11" fmla="*/ 51 h 174"/>
                  <a:gd name="T12" fmla="*/ 291 w 380"/>
                  <a:gd name="T13" fmla="*/ 60 h 174"/>
                  <a:gd name="T14" fmla="*/ 240 w 380"/>
                  <a:gd name="T15" fmla="*/ 75 h 174"/>
                  <a:gd name="T16" fmla="*/ 189 w 380"/>
                  <a:gd name="T17" fmla="*/ 120 h 174"/>
                  <a:gd name="T18" fmla="*/ 102 w 380"/>
                  <a:gd name="T19" fmla="*/ 174 h 174"/>
                  <a:gd name="T20" fmla="*/ 0 w 380"/>
                  <a:gd name="T21" fmla="*/ 16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80" h="174">
                    <a:moveTo>
                      <a:pt x="3" y="165"/>
                    </a:moveTo>
                    <a:cubicBezTo>
                      <a:pt x="24" y="153"/>
                      <a:pt x="86" y="115"/>
                      <a:pt x="129" y="93"/>
                    </a:cubicBezTo>
                    <a:cubicBezTo>
                      <a:pt x="172" y="71"/>
                      <a:pt x="224" y="45"/>
                      <a:pt x="261" y="30"/>
                    </a:cubicBezTo>
                    <a:cubicBezTo>
                      <a:pt x="298" y="15"/>
                      <a:pt x="332" y="0"/>
                      <a:pt x="351" y="0"/>
                    </a:cubicBezTo>
                    <a:cubicBezTo>
                      <a:pt x="370" y="0"/>
                      <a:pt x="380" y="19"/>
                      <a:pt x="378" y="27"/>
                    </a:cubicBezTo>
                    <a:cubicBezTo>
                      <a:pt x="376" y="35"/>
                      <a:pt x="350" y="46"/>
                      <a:pt x="336" y="51"/>
                    </a:cubicBezTo>
                    <a:cubicBezTo>
                      <a:pt x="322" y="56"/>
                      <a:pt x="307" y="56"/>
                      <a:pt x="291" y="60"/>
                    </a:cubicBezTo>
                    <a:cubicBezTo>
                      <a:pt x="275" y="64"/>
                      <a:pt x="257" y="65"/>
                      <a:pt x="240" y="75"/>
                    </a:cubicBezTo>
                    <a:cubicBezTo>
                      <a:pt x="223" y="85"/>
                      <a:pt x="212" y="104"/>
                      <a:pt x="189" y="120"/>
                    </a:cubicBezTo>
                    <a:cubicBezTo>
                      <a:pt x="166" y="136"/>
                      <a:pt x="133" y="167"/>
                      <a:pt x="102" y="174"/>
                    </a:cubicBezTo>
                    <a:lnTo>
                      <a:pt x="0" y="162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0" name="Freeform 26"/>
              <p:cNvSpPr>
                <a:spLocks/>
              </p:cNvSpPr>
              <p:nvPr/>
            </p:nvSpPr>
            <p:spPr bwMode="auto">
              <a:xfrm>
                <a:off x="4178" y="187"/>
                <a:ext cx="523" cy="69"/>
              </a:xfrm>
              <a:custGeom>
                <a:avLst/>
                <a:gdLst>
                  <a:gd name="T0" fmla="*/ 84 w 523"/>
                  <a:gd name="T1" fmla="*/ 11 h 69"/>
                  <a:gd name="T2" fmla="*/ 27 w 523"/>
                  <a:gd name="T3" fmla="*/ 5 h 69"/>
                  <a:gd name="T4" fmla="*/ 9 w 523"/>
                  <a:gd name="T5" fmla="*/ 35 h 69"/>
                  <a:gd name="T6" fmla="*/ 81 w 523"/>
                  <a:gd name="T7" fmla="*/ 56 h 69"/>
                  <a:gd name="T8" fmla="*/ 255 w 523"/>
                  <a:gd name="T9" fmla="*/ 68 h 69"/>
                  <a:gd name="T10" fmla="*/ 432 w 523"/>
                  <a:gd name="T11" fmla="*/ 50 h 69"/>
                  <a:gd name="T12" fmla="*/ 513 w 523"/>
                  <a:gd name="T13" fmla="*/ 5 h 69"/>
                  <a:gd name="T14" fmla="*/ 372 w 523"/>
                  <a:gd name="T15" fmla="*/ 20 h 69"/>
                  <a:gd name="T16" fmla="*/ 141 w 523"/>
                  <a:gd name="T17" fmla="*/ 14 h 69"/>
                  <a:gd name="T18" fmla="*/ 84 w 523"/>
                  <a:gd name="T19" fmla="*/ 1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3" h="69">
                    <a:moveTo>
                      <a:pt x="84" y="11"/>
                    </a:moveTo>
                    <a:cubicBezTo>
                      <a:pt x="65" y="9"/>
                      <a:pt x="40" y="1"/>
                      <a:pt x="27" y="5"/>
                    </a:cubicBezTo>
                    <a:cubicBezTo>
                      <a:pt x="14" y="9"/>
                      <a:pt x="0" y="27"/>
                      <a:pt x="9" y="35"/>
                    </a:cubicBezTo>
                    <a:cubicBezTo>
                      <a:pt x="18" y="43"/>
                      <a:pt x="40" y="51"/>
                      <a:pt x="81" y="56"/>
                    </a:cubicBezTo>
                    <a:cubicBezTo>
                      <a:pt x="122" y="61"/>
                      <a:pt x="197" y="69"/>
                      <a:pt x="255" y="68"/>
                    </a:cubicBezTo>
                    <a:cubicBezTo>
                      <a:pt x="313" y="67"/>
                      <a:pt x="389" y="60"/>
                      <a:pt x="432" y="50"/>
                    </a:cubicBezTo>
                    <a:cubicBezTo>
                      <a:pt x="475" y="40"/>
                      <a:pt x="523" y="10"/>
                      <a:pt x="513" y="5"/>
                    </a:cubicBezTo>
                    <a:cubicBezTo>
                      <a:pt x="503" y="0"/>
                      <a:pt x="434" y="19"/>
                      <a:pt x="372" y="20"/>
                    </a:cubicBezTo>
                    <a:cubicBezTo>
                      <a:pt x="310" y="21"/>
                      <a:pt x="189" y="15"/>
                      <a:pt x="141" y="14"/>
                    </a:cubicBezTo>
                    <a:cubicBezTo>
                      <a:pt x="93" y="13"/>
                      <a:pt x="103" y="13"/>
                      <a:pt x="84" y="1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4689" y="186"/>
                <a:ext cx="537" cy="120"/>
              </a:xfrm>
              <a:custGeom>
                <a:avLst/>
                <a:gdLst>
                  <a:gd name="T0" fmla="*/ 23 w 537"/>
                  <a:gd name="T1" fmla="*/ 6 h 120"/>
                  <a:gd name="T2" fmla="*/ 188 w 537"/>
                  <a:gd name="T3" fmla="*/ 3 h 120"/>
                  <a:gd name="T4" fmla="*/ 323 w 537"/>
                  <a:gd name="T5" fmla="*/ 27 h 120"/>
                  <a:gd name="T6" fmla="*/ 464 w 537"/>
                  <a:gd name="T7" fmla="*/ 69 h 120"/>
                  <a:gd name="T8" fmla="*/ 521 w 537"/>
                  <a:gd name="T9" fmla="*/ 90 h 120"/>
                  <a:gd name="T10" fmla="*/ 533 w 537"/>
                  <a:gd name="T11" fmla="*/ 105 h 120"/>
                  <a:gd name="T12" fmla="*/ 497 w 537"/>
                  <a:gd name="T13" fmla="*/ 120 h 120"/>
                  <a:gd name="T14" fmla="*/ 452 w 537"/>
                  <a:gd name="T15" fmla="*/ 108 h 120"/>
                  <a:gd name="T16" fmla="*/ 350 w 537"/>
                  <a:gd name="T17" fmla="*/ 72 h 120"/>
                  <a:gd name="T18" fmla="*/ 158 w 537"/>
                  <a:gd name="T19" fmla="*/ 39 h 120"/>
                  <a:gd name="T20" fmla="*/ 50 w 537"/>
                  <a:gd name="T21" fmla="*/ 39 h 120"/>
                  <a:gd name="T22" fmla="*/ 23 w 537"/>
                  <a:gd name="T23" fmla="*/ 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37" h="120">
                    <a:moveTo>
                      <a:pt x="23" y="6"/>
                    </a:moveTo>
                    <a:cubicBezTo>
                      <a:pt x="46" y="0"/>
                      <a:pt x="138" y="0"/>
                      <a:pt x="188" y="3"/>
                    </a:cubicBezTo>
                    <a:cubicBezTo>
                      <a:pt x="238" y="6"/>
                      <a:pt x="277" y="16"/>
                      <a:pt x="323" y="27"/>
                    </a:cubicBezTo>
                    <a:cubicBezTo>
                      <a:pt x="369" y="38"/>
                      <a:pt x="431" y="59"/>
                      <a:pt x="464" y="69"/>
                    </a:cubicBezTo>
                    <a:cubicBezTo>
                      <a:pt x="497" y="79"/>
                      <a:pt x="509" y="84"/>
                      <a:pt x="521" y="90"/>
                    </a:cubicBezTo>
                    <a:cubicBezTo>
                      <a:pt x="533" y="96"/>
                      <a:pt x="537" y="100"/>
                      <a:pt x="533" y="105"/>
                    </a:cubicBezTo>
                    <a:cubicBezTo>
                      <a:pt x="529" y="110"/>
                      <a:pt x="510" y="120"/>
                      <a:pt x="497" y="120"/>
                    </a:cubicBezTo>
                    <a:cubicBezTo>
                      <a:pt x="484" y="120"/>
                      <a:pt x="476" y="116"/>
                      <a:pt x="452" y="108"/>
                    </a:cubicBezTo>
                    <a:cubicBezTo>
                      <a:pt x="428" y="100"/>
                      <a:pt x="399" y="84"/>
                      <a:pt x="350" y="72"/>
                    </a:cubicBezTo>
                    <a:cubicBezTo>
                      <a:pt x="301" y="60"/>
                      <a:pt x="208" y="45"/>
                      <a:pt x="158" y="39"/>
                    </a:cubicBezTo>
                    <a:cubicBezTo>
                      <a:pt x="108" y="33"/>
                      <a:pt x="72" y="43"/>
                      <a:pt x="50" y="39"/>
                    </a:cubicBezTo>
                    <a:cubicBezTo>
                      <a:pt x="28" y="35"/>
                      <a:pt x="0" y="12"/>
                      <a:pt x="23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4968" y="312"/>
                <a:ext cx="800" cy="143"/>
              </a:xfrm>
              <a:custGeom>
                <a:avLst/>
                <a:gdLst>
                  <a:gd name="T0" fmla="*/ 800 w 800"/>
                  <a:gd name="T1" fmla="*/ 24 h 143"/>
                  <a:gd name="T2" fmla="*/ 782 w 800"/>
                  <a:gd name="T3" fmla="*/ 15 h 143"/>
                  <a:gd name="T4" fmla="*/ 659 w 800"/>
                  <a:gd name="T5" fmla="*/ 63 h 143"/>
                  <a:gd name="T6" fmla="*/ 500 w 800"/>
                  <a:gd name="T7" fmla="*/ 84 h 143"/>
                  <a:gd name="T8" fmla="*/ 326 w 800"/>
                  <a:gd name="T9" fmla="*/ 69 h 143"/>
                  <a:gd name="T10" fmla="*/ 98 w 800"/>
                  <a:gd name="T11" fmla="*/ 21 h 143"/>
                  <a:gd name="T12" fmla="*/ 11 w 800"/>
                  <a:gd name="T13" fmla="*/ 6 h 143"/>
                  <a:gd name="T14" fmla="*/ 32 w 800"/>
                  <a:gd name="T15" fmla="*/ 60 h 143"/>
                  <a:gd name="T16" fmla="*/ 155 w 800"/>
                  <a:gd name="T17" fmla="*/ 96 h 143"/>
                  <a:gd name="T18" fmla="*/ 410 w 800"/>
                  <a:gd name="T19" fmla="*/ 138 h 143"/>
                  <a:gd name="T20" fmla="*/ 596 w 800"/>
                  <a:gd name="T21" fmla="*/ 129 h 143"/>
                  <a:gd name="T22" fmla="*/ 737 w 800"/>
                  <a:gd name="T23" fmla="*/ 90 h 143"/>
                  <a:gd name="T24" fmla="*/ 788 w 800"/>
                  <a:gd name="T25" fmla="*/ 69 h 143"/>
                  <a:gd name="T26" fmla="*/ 800 w 800"/>
                  <a:gd name="T27" fmla="*/ 24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00" h="143">
                    <a:moveTo>
                      <a:pt x="800" y="24"/>
                    </a:moveTo>
                    <a:lnTo>
                      <a:pt x="782" y="15"/>
                    </a:lnTo>
                    <a:cubicBezTo>
                      <a:pt x="759" y="21"/>
                      <a:pt x="706" y="51"/>
                      <a:pt x="659" y="63"/>
                    </a:cubicBezTo>
                    <a:cubicBezTo>
                      <a:pt x="612" y="75"/>
                      <a:pt x="555" y="83"/>
                      <a:pt x="500" y="84"/>
                    </a:cubicBezTo>
                    <a:cubicBezTo>
                      <a:pt x="445" y="85"/>
                      <a:pt x="393" y="79"/>
                      <a:pt x="326" y="69"/>
                    </a:cubicBezTo>
                    <a:cubicBezTo>
                      <a:pt x="259" y="59"/>
                      <a:pt x="150" y="31"/>
                      <a:pt x="98" y="21"/>
                    </a:cubicBezTo>
                    <a:cubicBezTo>
                      <a:pt x="46" y="11"/>
                      <a:pt x="22" y="0"/>
                      <a:pt x="11" y="6"/>
                    </a:cubicBezTo>
                    <a:cubicBezTo>
                      <a:pt x="0" y="12"/>
                      <a:pt x="8" y="45"/>
                      <a:pt x="32" y="60"/>
                    </a:cubicBezTo>
                    <a:cubicBezTo>
                      <a:pt x="56" y="75"/>
                      <a:pt x="92" y="83"/>
                      <a:pt x="155" y="96"/>
                    </a:cubicBezTo>
                    <a:cubicBezTo>
                      <a:pt x="218" y="109"/>
                      <a:pt x="337" y="133"/>
                      <a:pt x="410" y="138"/>
                    </a:cubicBezTo>
                    <a:cubicBezTo>
                      <a:pt x="483" y="143"/>
                      <a:pt x="542" y="137"/>
                      <a:pt x="596" y="129"/>
                    </a:cubicBezTo>
                    <a:cubicBezTo>
                      <a:pt x="650" y="121"/>
                      <a:pt x="705" y="100"/>
                      <a:pt x="737" y="90"/>
                    </a:cubicBezTo>
                    <a:cubicBezTo>
                      <a:pt x="769" y="80"/>
                      <a:pt x="780" y="80"/>
                      <a:pt x="788" y="69"/>
                    </a:cubicBezTo>
                    <a:cubicBezTo>
                      <a:pt x="796" y="58"/>
                      <a:pt x="792" y="39"/>
                      <a:pt x="800" y="2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5318" y="240"/>
                <a:ext cx="402" cy="115"/>
              </a:xfrm>
              <a:custGeom>
                <a:avLst/>
                <a:gdLst>
                  <a:gd name="T0" fmla="*/ 402 w 402"/>
                  <a:gd name="T1" fmla="*/ 0 h 115"/>
                  <a:gd name="T2" fmla="*/ 384 w 402"/>
                  <a:gd name="T3" fmla="*/ 12 h 115"/>
                  <a:gd name="T4" fmla="*/ 276 w 402"/>
                  <a:gd name="T5" fmla="*/ 51 h 115"/>
                  <a:gd name="T6" fmla="*/ 165 w 402"/>
                  <a:gd name="T7" fmla="*/ 66 h 115"/>
                  <a:gd name="T8" fmla="*/ 51 w 402"/>
                  <a:gd name="T9" fmla="*/ 57 h 115"/>
                  <a:gd name="T10" fmla="*/ 15 w 402"/>
                  <a:gd name="T11" fmla="*/ 54 h 115"/>
                  <a:gd name="T12" fmla="*/ 3 w 402"/>
                  <a:gd name="T13" fmla="*/ 69 h 115"/>
                  <a:gd name="T14" fmla="*/ 9 w 402"/>
                  <a:gd name="T15" fmla="*/ 93 h 115"/>
                  <a:gd name="T16" fmla="*/ 54 w 402"/>
                  <a:gd name="T17" fmla="*/ 102 h 115"/>
                  <a:gd name="T18" fmla="*/ 198 w 402"/>
                  <a:gd name="T19" fmla="*/ 111 h 115"/>
                  <a:gd name="T20" fmla="*/ 336 w 402"/>
                  <a:gd name="T21" fmla="*/ 75 h 115"/>
                  <a:gd name="T22" fmla="*/ 375 w 402"/>
                  <a:gd name="T23" fmla="*/ 54 h 115"/>
                  <a:gd name="T24" fmla="*/ 402 w 402"/>
                  <a:gd name="T25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2" h="115">
                    <a:moveTo>
                      <a:pt x="402" y="0"/>
                    </a:moveTo>
                    <a:lnTo>
                      <a:pt x="384" y="12"/>
                    </a:lnTo>
                    <a:cubicBezTo>
                      <a:pt x="363" y="20"/>
                      <a:pt x="312" y="42"/>
                      <a:pt x="276" y="51"/>
                    </a:cubicBezTo>
                    <a:cubicBezTo>
                      <a:pt x="240" y="60"/>
                      <a:pt x="202" y="65"/>
                      <a:pt x="165" y="66"/>
                    </a:cubicBezTo>
                    <a:cubicBezTo>
                      <a:pt x="128" y="67"/>
                      <a:pt x="76" y="59"/>
                      <a:pt x="51" y="57"/>
                    </a:cubicBezTo>
                    <a:cubicBezTo>
                      <a:pt x="26" y="55"/>
                      <a:pt x="23" y="52"/>
                      <a:pt x="15" y="54"/>
                    </a:cubicBezTo>
                    <a:cubicBezTo>
                      <a:pt x="7" y="56"/>
                      <a:pt x="4" y="63"/>
                      <a:pt x="3" y="69"/>
                    </a:cubicBezTo>
                    <a:cubicBezTo>
                      <a:pt x="2" y="75"/>
                      <a:pt x="0" y="88"/>
                      <a:pt x="9" y="93"/>
                    </a:cubicBezTo>
                    <a:cubicBezTo>
                      <a:pt x="18" y="98"/>
                      <a:pt x="22" y="99"/>
                      <a:pt x="54" y="102"/>
                    </a:cubicBezTo>
                    <a:cubicBezTo>
                      <a:pt x="86" y="105"/>
                      <a:pt x="151" y="115"/>
                      <a:pt x="198" y="111"/>
                    </a:cubicBezTo>
                    <a:cubicBezTo>
                      <a:pt x="245" y="107"/>
                      <a:pt x="307" y="84"/>
                      <a:pt x="336" y="75"/>
                    </a:cubicBezTo>
                    <a:cubicBezTo>
                      <a:pt x="365" y="66"/>
                      <a:pt x="365" y="65"/>
                      <a:pt x="375" y="54"/>
                    </a:cubicBezTo>
                    <a:cubicBezTo>
                      <a:pt x="385" y="43"/>
                      <a:pt x="392" y="26"/>
                      <a:pt x="402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054" name="Group 30"/>
            <p:cNvGrpSpPr>
              <a:grpSpLocks/>
            </p:cNvGrpSpPr>
            <p:nvPr/>
          </p:nvGrpSpPr>
          <p:grpSpPr bwMode="auto">
            <a:xfrm>
              <a:off x="0" y="4080"/>
              <a:ext cx="5776" cy="87"/>
              <a:chOff x="0" y="4185"/>
              <a:chExt cx="5776" cy="87"/>
            </a:xfrm>
          </p:grpSpPr>
          <p:sp>
            <p:nvSpPr>
              <p:cNvPr id="1055" name="Freeform 31"/>
              <p:cNvSpPr>
                <a:spLocks/>
              </p:cNvSpPr>
              <p:nvPr/>
            </p:nvSpPr>
            <p:spPr bwMode="auto">
              <a:xfrm>
                <a:off x="4041" y="4200"/>
                <a:ext cx="1735" cy="72"/>
              </a:xfrm>
              <a:custGeom>
                <a:avLst/>
                <a:gdLst>
                  <a:gd name="T0" fmla="*/ 165 w 1735"/>
                  <a:gd name="T1" fmla="*/ 6 h 72"/>
                  <a:gd name="T2" fmla="*/ 450 w 1735"/>
                  <a:gd name="T3" fmla="*/ 3 h 72"/>
                  <a:gd name="T4" fmla="*/ 714 w 1735"/>
                  <a:gd name="T5" fmla="*/ 12 h 72"/>
                  <a:gd name="T6" fmla="*/ 957 w 1735"/>
                  <a:gd name="T7" fmla="*/ 24 h 72"/>
                  <a:gd name="T8" fmla="*/ 1173 w 1735"/>
                  <a:gd name="T9" fmla="*/ 24 h 72"/>
                  <a:gd name="T10" fmla="*/ 1473 w 1735"/>
                  <a:gd name="T11" fmla="*/ 15 h 72"/>
                  <a:gd name="T12" fmla="*/ 1617 w 1735"/>
                  <a:gd name="T13" fmla="*/ 0 h 72"/>
                  <a:gd name="T14" fmla="*/ 1719 w 1735"/>
                  <a:gd name="T15" fmla="*/ 15 h 72"/>
                  <a:gd name="T16" fmla="*/ 1716 w 1735"/>
                  <a:gd name="T17" fmla="*/ 66 h 72"/>
                  <a:gd name="T18" fmla="*/ 1632 w 1735"/>
                  <a:gd name="T19" fmla="*/ 51 h 72"/>
                  <a:gd name="T20" fmla="*/ 1407 w 1735"/>
                  <a:gd name="T21" fmla="*/ 51 h 72"/>
                  <a:gd name="T22" fmla="*/ 1191 w 1735"/>
                  <a:gd name="T23" fmla="*/ 48 h 72"/>
                  <a:gd name="T24" fmla="*/ 870 w 1735"/>
                  <a:gd name="T25" fmla="*/ 60 h 72"/>
                  <a:gd name="T26" fmla="*/ 492 w 1735"/>
                  <a:gd name="T27" fmla="*/ 48 h 72"/>
                  <a:gd name="T28" fmla="*/ 291 w 1735"/>
                  <a:gd name="T29" fmla="*/ 27 h 72"/>
                  <a:gd name="T30" fmla="*/ 21 w 1735"/>
                  <a:gd name="T31" fmla="*/ 36 h 72"/>
                  <a:gd name="T32" fmla="*/ 165 w 1735"/>
                  <a:gd name="T33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35" h="72">
                    <a:moveTo>
                      <a:pt x="165" y="6"/>
                    </a:moveTo>
                    <a:cubicBezTo>
                      <a:pt x="236" y="1"/>
                      <a:pt x="359" y="2"/>
                      <a:pt x="450" y="3"/>
                    </a:cubicBezTo>
                    <a:cubicBezTo>
                      <a:pt x="541" y="4"/>
                      <a:pt x="630" y="9"/>
                      <a:pt x="714" y="12"/>
                    </a:cubicBezTo>
                    <a:cubicBezTo>
                      <a:pt x="798" y="15"/>
                      <a:pt x="881" y="22"/>
                      <a:pt x="957" y="24"/>
                    </a:cubicBezTo>
                    <a:cubicBezTo>
                      <a:pt x="1033" y="26"/>
                      <a:pt x="1087" y="25"/>
                      <a:pt x="1173" y="24"/>
                    </a:cubicBezTo>
                    <a:cubicBezTo>
                      <a:pt x="1259" y="23"/>
                      <a:pt x="1399" y="19"/>
                      <a:pt x="1473" y="15"/>
                    </a:cubicBezTo>
                    <a:cubicBezTo>
                      <a:pt x="1547" y="11"/>
                      <a:pt x="1576" y="0"/>
                      <a:pt x="1617" y="0"/>
                    </a:cubicBezTo>
                    <a:cubicBezTo>
                      <a:pt x="1658" y="0"/>
                      <a:pt x="1703" y="4"/>
                      <a:pt x="1719" y="15"/>
                    </a:cubicBezTo>
                    <a:cubicBezTo>
                      <a:pt x="1735" y="26"/>
                      <a:pt x="1730" y="60"/>
                      <a:pt x="1716" y="66"/>
                    </a:cubicBezTo>
                    <a:cubicBezTo>
                      <a:pt x="1702" y="72"/>
                      <a:pt x="1683" y="53"/>
                      <a:pt x="1632" y="51"/>
                    </a:cubicBezTo>
                    <a:cubicBezTo>
                      <a:pt x="1581" y="49"/>
                      <a:pt x="1480" y="51"/>
                      <a:pt x="1407" y="51"/>
                    </a:cubicBezTo>
                    <a:cubicBezTo>
                      <a:pt x="1334" y="51"/>
                      <a:pt x="1280" y="47"/>
                      <a:pt x="1191" y="48"/>
                    </a:cubicBezTo>
                    <a:cubicBezTo>
                      <a:pt x="1102" y="49"/>
                      <a:pt x="986" y="60"/>
                      <a:pt x="870" y="60"/>
                    </a:cubicBezTo>
                    <a:cubicBezTo>
                      <a:pt x="754" y="60"/>
                      <a:pt x="588" y="53"/>
                      <a:pt x="492" y="48"/>
                    </a:cubicBezTo>
                    <a:cubicBezTo>
                      <a:pt x="396" y="43"/>
                      <a:pt x="369" y="29"/>
                      <a:pt x="291" y="27"/>
                    </a:cubicBezTo>
                    <a:cubicBezTo>
                      <a:pt x="213" y="25"/>
                      <a:pt x="42" y="39"/>
                      <a:pt x="21" y="36"/>
                    </a:cubicBezTo>
                    <a:cubicBezTo>
                      <a:pt x="0" y="33"/>
                      <a:pt x="94" y="11"/>
                      <a:pt x="165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auto">
              <a:xfrm>
                <a:off x="1727" y="4191"/>
                <a:ext cx="2655" cy="60"/>
              </a:xfrm>
              <a:custGeom>
                <a:avLst/>
                <a:gdLst>
                  <a:gd name="T0" fmla="*/ 2641 w 2655"/>
                  <a:gd name="T1" fmla="*/ 6 h 60"/>
                  <a:gd name="T2" fmla="*/ 2620 w 2655"/>
                  <a:gd name="T3" fmla="*/ 30 h 60"/>
                  <a:gd name="T4" fmla="*/ 2368 w 2655"/>
                  <a:gd name="T5" fmla="*/ 45 h 60"/>
                  <a:gd name="T6" fmla="*/ 2023 w 2655"/>
                  <a:gd name="T7" fmla="*/ 60 h 60"/>
                  <a:gd name="T8" fmla="*/ 1786 w 2655"/>
                  <a:gd name="T9" fmla="*/ 48 h 60"/>
                  <a:gd name="T10" fmla="*/ 1525 w 2655"/>
                  <a:gd name="T11" fmla="*/ 36 h 60"/>
                  <a:gd name="T12" fmla="*/ 1195 w 2655"/>
                  <a:gd name="T13" fmla="*/ 45 h 60"/>
                  <a:gd name="T14" fmla="*/ 817 w 2655"/>
                  <a:gd name="T15" fmla="*/ 39 h 60"/>
                  <a:gd name="T16" fmla="*/ 499 w 2655"/>
                  <a:gd name="T17" fmla="*/ 27 h 60"/>
                  <a:gd name="T18" fmla="*/ 136 w 2655"/>
                  <a:gd name="T19" fmla="*/ 39 h 60"/>
                  <a:gd name="T20" fmla="*/ 10 w 2655"/>
                  <a:gd name="T21" fmla="*/ 33 h 60"/>
                  <a:gd name="T22" fmla="*/ 76 w 2655"/>
                  <a:gd name="T23" fmla="*/ 24 h 60"/>
                  <a:gd name="T24" fmla="*/ 310 w 2655"/>
                  <a:gd name="T25" fmla="*/ 18 h 60"/>
                  <a:gd name="T26" fmla="*/ 544 w 2655"/>
                  <a:gd name="T27" fmla="*/ 0 h 60"/>
                  <a:gd name="T28" fmla="*/ 853 w 2655"/>
                  <a:gd name="T29" fmla="*/ 21 h 60"/>
                  <a:gd name="T30" fmla="*/ 1114 w 2655"/>
                  <a:gd name="T31" fmla="*/ 21 h 60"/>
                  <a:gd name="T32" fmla="*/ 1399 w 2655"/>
                  <a:gd name="T33" fmla="*/ 3 h 60"/>
                  <a:gd name="T34" fmla="*/ 1588 w 2655"/>
                  <a:gd name="T35" fmla="*/ 9 h 60"/>
                  <a:gd name="T36" fmla="*/ 1807 w 2655"/>
                  <a:gd name="T37" fmla="*/ 21 h 60"/>
                  <a:gd name="T38" fmla="*/ 2035 w 2655"/>
                  <a:gd name="T39" fmla="*/ 12 h 60"/>
                  <a:gd name="T40" fmla="*/ 2290 w 2655"/>
                  <a:gd name="T41" fmla="*/ 18 h 60"/>
                  <a:gd name="T42" fmla="*/ 2596 w 2655"/>
                  <a:gd name="T43" fmla="*/ 3 h 60"/>
                  <a:gd name="T44" fmla="*/ 2641 w 2655"/>
                  <a:gd name="T45" fmla="*/ 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655" h="60">
                    <a:moveTo>
                      <a:pt x="2641" y="6"/>
                    </a:moveTo>
                    <a:lnTo>
                      <a:pt x="2620" y="30"/>
                    </a:lnTo>
                    <a:cubicBezTo>
                      <a:pt x="2575" y="36"/>
                      <a:pt x="2467" y="40"/>
                      <a:pt x="2368" y="45"/>
                    </a:cubicBezTo>
                    <a:cubicBezTo>
                      <a:pt x="2269" y="50"/>
                      <a:pt x="2120" y="60"/>
                      <a:pt x="2023" y="60"/>
                    </a:cubicBezTo>
                    <a:cubicBezTo>
                      <a:pt x="1926" y="60"/>
                      <a:pt x="1869" y="52"/>
                      <a:pt x="1786" y="48"/>
                    </a:cubicBezTo>
                    <a:cubicBezTo>
                      <a:pt x="1703" y="44"/>
                      <a:pt x="1623" y="36"/>
                      <a:pt x="1525" y="36"/>
                    </a:cubicBezTo>
                    <a:cubicBezTo>
                      <a:pt x="1427" y="36"/>
                      <a:pt x="1313" y="44"/>
                      <a:pt x="1195" y="45"/>
                    </a:cubicBezTo>
                    <a:cubicBezTo>
                      <a:pt x="1077" y="46"/>
                      <a:pt x="933" y="42"/>
                      <a:pt x="817" y="39"/>
                    </a:cubicBezTo>
                    <a:cubicBezTo>
                      <a:pt x="701" y="36"/>
                      <a:pt x="612" y="27"/>
                      <a:pt x="499" y="27"/>
                    </a:cubicBezTo>
                    <a:cubicBezTo>
                      <a:pt x="386" y="27"/>
                      <a:pt x="217" y="38"/>
                      <a:pt x="136" y="39"/>
                    </a:cubicBezTo>
                    <a:cubicBezTo>
                      <a:pt x="55" y="40"/>
                      <a:pt x="20" y="36"/>
                      <a:pt x="10" y="33"/>
                    </a:cubicBezTo>
                    <a:cubicBezTo>
                      <a:pt x="0" y="30"/>
                      <a:pt x="26" y="27"/>
                      <a:pt x="76" y="24"/>
                    </a:cubicBezTo>
                    <a:cubicBezTo>
                      <a:pt x="126" y="21"/>
                      <a:pt x="232" y="22"/>
                      <a:pt x="310" y="18"/>
                    </a:cubicBezTo>
                    <a:cubicBezTo>
                      <a:pt x="388" y="14"/>
                      <a:pt x="454" y="0"/>
                      <a:pt x="544" y="0"/>
                    </a:cubicBezTo>
                    <a:cubicBezTo>
                      <a:pt x="634" y="0"/>
                      <a:pt x="758" y="18"/>
                      <a:pt x="853" y="21"/>
                    </a:cubicBezTo>
                    <a:cubicBezTo>
                      <a:pt x="948" y="24"/>
                      <a:pt x="1023" y="24"/>
                      <a:pt x="1114" y="21"/>
                    </a:cubicBezTo>
                    <a:cubicBezTo>
                      <a:pt x="1205" y="18"/>
                      <a:pt x="1320" y="5"/>
                      <a:pt x="1399" y="3"/>
                    </a:cubicBezTo>
                    <a:cubicBezTo>
                      <a:pt x="1478" y="1"/>
                      <a:pt x="1520" y="6"/>
                      <a:pt x="1588" y="9"/>
                    </a:cubicBezTo>
                    <a:cubicBezTo>
                      <a:pt x="1656" y="12"/>
                      <a:pt x="1733" y="21"/>
                      <a:pt x="1807" y="21"/>
                    </a:cubicBezTo>
                    <a:cubicBezTo>
                      <a:pt x="1881" y="21"/>
                      <a:pt x="1955" y="12"/>
                      <a:pt x="2035" y="12"/>
                    </a:cubicBezTo>
                    <a:cubicBezTo>
                      <a:pt x="2115" y="12"/>
                      <a:pt x="2197" y="19"/>
                      <a:pt x="2290" y="18"/>
                    </a:cubicBezTo>
                    <a:cubicBezTo>
                      <a:pt x="2383" y="17"/>
                      <a:pt x="2537" y="5"/>
                      <a:pt x="2596" y="3"/>
                    </a:cubicBezTo>
                    <a:cubicBezTo>
                      <a:pt x="2655" y="1"/>
                      <a:pt x="2651" y="3"/>
                      <a:pt x="2641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0" y="4185"/>
                <a:ext cx="2041" cy="62"/>
              </a:xfrm>
              <a:custGeom>
                <a:avLst/>
                <a:gdLst>
                  <a:gd name="T0" fmla="*/ 1893 w 2041"/>
                  <a:gd name="T1" fmla="*/ 39 h 62"/>
                  <a:gd name="T2" fmla="*/ 1578 w 2041"/>
                  <a:gd name="T3" fmla="*/ 45 h 62"/>
                  <a:gd name="T4" fmla="*/ 1011 w 2041"/>
                  <a:gd name="T5" fmla="*/ 60 h 62"/>
                  <a:gd name="T6" fmla="*/ 438 w 2041"/>
                  <a:gd name="T7" fmla="*/ 57 h 62"/>
                  <a:gd name="T8" fmla="*/ 0 w 2041"/>
                  <a:gd name="T9" fmla="*/ 36 h 62"/>
                  <a:gd name="T10" fmla="*/ 0 w 2041"/>
                  <a:gd name="T11" fmla="*/ 3 h 62"/>
                  <a:gd name="T12" fmla="*/ 210 w 2041"/>
                  <a:gd name="T13" fmla="*/ 18 h 62"/>
                  <a:gd name="T14" fmla="*/ 474 w 2041"/>
                  <a:gd name="T15" fmla="*/ 21 h 62"/>
                  <a:gd name="T16" fmla="*/ 678 w 2041"/>
                  <a:gd name="T17" fmla="*/ 9 h 62"/>
                  <a:gd name="T18" fmla="*/ 897 w 2041"/>
                  <a:gd name="T19" fmla="*/ 9 h 62"/>
                  <a:gd name="T20" fmla="*/ 1167 w 2041"/>
                  <a:gd name="T21" fmla="*/ 30 h 62"/>
                  <a:gd name="T22" fmla="*/ 1500 w 2041"/>
                  <a:gd name="T23" fmla="*/ 24 h 62"/>
                  <a:gd name="T24" fmla="*/ 1758 w 2041"/>
                  <a:gd name="T25" fmla="*/ 3 h 62"/>
                  <a:gd name="T26" fmla="*/ 1938 w 2041"/>
                  <a:gd name="T27" fmla="*/ 18 h 62"/>
                  <a:gd name="T28" fmla="*/ 2034 w 2041"/>
                  <a:gd name="T29" fmla="*/ 33 h 62"/>
                  <a:gd name="T30" fmla="*/ 1893 w 2041"/>
                  <a:gd name="T31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1" h="62">
                    <a:moveTo>
                      <a:pt x="1893" y="39"/>
                    </a:moveTo>
                    <a:cubicBezTo>
                      <a:pt x="1817" y="41"/>
                      <a:pt x="1725" y="42"/>
                      <a:pt x="1578" y="45"/>
                    </a:cubicBezTo>
                    <a:cubicBezTo>
                      <a:pt x="1431" y="48"/>
                      <a:pt x="1201" y="58"/>
                      <a:pt x="1011" y="60"/>
                    </a:cubicBezTo>
                    <a:cubicBezTo>
                      <a:pt x="821" y="62"/>
                      <a:pt x="606" y="61"/>
                      <a:pt x="438" y="57"/>
                    </a:cubicBezTo>
                    <a:cubicBezTo>
                      <a:pt x="270" y="53"/>
                      <a:pt x="73" y="45"/>
                      <a:pt x="0" y="36"/>
                    </a:cubicBezTo>
                    <a:lnTo>
                      <a:pt x="0" y="3"/>
                    </a:lnTo>
                    <a:cubicBezTo>
                      <a:pt x="35" y="0"/>
                      <a:pt x="131" y="15"/>
                      <a:pt x="210" y="18"/>
                    </a:cubicBezTo>
                    <a:cubicBezTo>
                      <a:pt x="289" y="21"/>
                      <a:pt x="396" y="22"/>
                      <a:pt x="474" y="21"/>
                    </a:cubicBezTo>
                    <a:cubicBezTo>
                      <a:pt x="552" y="20"/>
                      <a:pt x="608" y="11"/>
                      <a:pt x="678" y="9"/>
                    </a:cubicBezTo>
                    <a:cubicBezTo>
                      <a:pt x="748" y="7"/>
                      <a:pt x="816" y="6"/>
                      <a:pt x="897" y="9"/>
                    </a:cubicBezTo>
                    <a:cubicBezTo>
                      <a:pt x="978" y="12"/>
                      <a:pt x="1067" y="28"/>
                      <a:pt x="1167" y="30"/>
                    </a:cubicBezTo>
                    <a:cubicBezTo>
                      <a:pt x="1267" y="32"/>
                      <a:pt x="1402" y="28"/>
                      <a:pt x="1500" y="24"/>
                    </a:cubicBezTo>
                    <a:cubicBezTo>
                      <a:pt x="1598" y="20"/>
                      <a:pt x="1685" y="4"/>
                      <a:pt x="1758" y="3"/>
                    </a:cubicBezTo>
                    <a:cubicBezTo>
                      <a:pt x="1831" y="2"/>
                      <a:pt x="1892" y="13"/>
                      <a:pt x="1938" y="18"/>
                    </a:cubicBezTo>
                    <a:cubicBezTo>
                      <a:pt x="1984" y="23"/>
                      <a:pt x="2041" y="30"/>
                      <a:pt x="2034" y="33"/>
                    </a:cubicBezTo>
                    <a:cubicBezTo>
                      <a:pt x="2027" y="36"/>
                      <a:pt x="1969" y="37"/>
                      <a:pt x="1893" y="3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endParaRPr lang="es-ES" alt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es-ES" alt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F19183C9-128D-43E4-A4FA-D0D8B867C7A7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93750" indent="-3365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Instituciones de gobierno de la Monarquía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074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Monarquía (753-509 a. C.)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Rey:</a:t>
            </a:r>
          </a:p>
          <a:p>
            <a:pPr lvl="1"/>
            <a:r>
              <a:rPr lang="es-ES_tradnl" dirty="0" smtClean="0"/>
              <a:t>Poder</a:t>
            </a:r>
          </a:p>
          <a:p>
            <a:pPr lvl="2"/>
            <a:r>
              <a:rPr lang="es-ES_tradnl" dirty="0" smtClean="0"/>
              <a:t>Militar</a:t>
            </a:r>
          </a:p>
          <a:p>
            <a:pPr lvl="2"/>
            <a:r>
              <a:rPr lang="es-ES_tradnl" dirty="0" smtClean="0"/>
              <a:t>Judicial</a:t>
            </a:r>
          </a:p>
          <a:p>
            <a:pPr lvl="2"/>
            <a:r>
              <a:rPr lang="es-ES_tradnl" dirty="0" smtClean="0"/>
              <a:t>Legislativo</a:t>
            </a:r>
          </a:p>
          <a:p>
            <a:pPr lvl="2"/>
            <a:r>
              <a:rPr lang="es-ES_tradnl" dirty="0" smtClean="0"/>
              <a:t>Religioso</a:t>
            </a:r>
          </a:p>
          <a:p>
            <a:pPr lvl="1"/>
            <a:r>
              <a:rPr lang="es-ES_tradnl" dirty="0" smtClean="0"/>
              <a:t>Cargo vitalicio</a:t>
            </a:r>
          </a:p>
          <a:p>
            <a:pPr lvl="1"/>
            <a:r>
              <a:rPr lang="es-ES_tradnl" dirty="0" smtClean="0"/>
              <a:t>Carácter electivo</a:t>
            </a:r>
          </a:p>
          <a:p>
            <a:pPr lvl="2"/>
            <a:r>
              <a:rPr lang="es-ES_tradnl" dirty="0" smtClean="0"/>
              <a:t>Patricio elegido a propuesta del Senado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445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Senado:</a:t>
            </a:r>
          </a:p>
          <a:p>
            <a:pPr lvl="1"/>
            <a:r>
              <a:rPr lang="es-ES_tradnl" dirty="0" smtClean="0"/>
              <a:t>Patricios elegidos por el rey.</a:t>
            </a:r>
          </a:p>
          <a:p>
            <a:pPr lvl="1"/>
            <a:r>
              <a:rPr lang="es-ES_tradnl" dirty="0" smtClean="0"/>
              <a:t>Asesoraba al monarca</a:t>
            </a:r>
          </a:p>
          <a:p>
            <a:pPr lvl="1"/>
            <a:r>
              <a:rPr lang="es-ES_tradnl" dirty="0" smtClean="0"/>
              <a:t>Propone al candidato al trono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0254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Comicios:</a:t>
            </a:r>
          </a:p>
          <a:p>
            <a:pPr lvl="1"/>
            <a:r>
              <a:rPr lang="es-ES_tradnl" dirty="0" smtClean="0"/>
              <a:t>Dos tipos de asambleas:</a:t>
            </a:r>
          </a:p>
          <a:p>
            <a:pPr lvl="2"/>
            <a:r>
              <a:rPr lang="es-ES_tradnl" dirty="0" smtClean="0"/>
              <a:t>Comicios </a:t>
            </a:r>
            <a:r>
              <a:rPr lang="es-ES_tradnl" dirty="0" err="1" smtClean="0"/>
              <a:t>curiados</a:t>
            </a:r>
            <a:endParaRPr lang="es-ES_tradnl" dirty="0" smtClean="0"/>
          </a:p>
          <a:p>
            <a:pPr lvl="3"/>
            <a:r>
              <a:rPr lang="es-ES_tradnl" dirty="0" smtClean="0"/>
              <a:t>Patricios</a:t>
            </a:r>
          </a:p>
          <a:p>
            <a:pPr lvl="3"/>
            <a:r>
              <a:rPr lang="es-ES_tradnl" dirty="0" smtClean="0"/>
              <a:t>Elegían a los monarcas</a:t>
            </a:r>
          </a:p>
          <a:p>
            <a:pPr lvl="1"/>
            <a:r>
              <a:rPr lang="es-ES_tradnl" dirty="0" smtClean="0"/>
              <a:t>Comicios </a:t>
            </a:r>
            <a:r>
              <a:rPr lang="es-ES_tradnl" dirty="0" err="1" smtClean="0"/>
              <a:t>centuriados</a:t>
            </a:r>
            <a:endParaRPr lang="es-ES_tradnl" dirty="0" smtClean="0"/>
          </a:p>
          <a:p>
            <a:pPr lvl="2"/>
            <a:r>
              <a:rPr lang="es-ES_tradnl" dirty="0" smtClean="0"/>
              <a:t>Creados posteriormente</a:t>
            </a:r>
          </a:p>
          <a:p>
            <a:pPr lvl="2"/>
            <a:r>
              <a:rPr lang="es-ES_tradnl" dirty="0" smtClean="0"/>
              <a:t>Poder adquisitivo de ciudadanos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0471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88</a:t>
            </a:r>
          </a:p>
          <a:p>
            <a:pPr lvl="1"/>
            <a:r>
              <a:rPr lang="es-ES_tradnl" dirty="0" smtClean="0"/>
              <a:t>1</a:t>
            </a:r>
          </a:p>
          <a:p>
            <a:pPr lvl="1"/>
            <a:r>
              <a:rPr lang="es-ES_tradnl" dirty="0" smtClean="0"/>
              <a:t>3</a:t>
            </a:r>
          </a:p>
          <a:p>
            <a:pPr lvl="1"/>
            <a:r>
              <a:rPr lang="es-ES_tradnl" smtClean="0"/>
              <a:t>4</a:t>
            </a:r>
          </a:p>
          <a:p>
            <a:pPr lvl="1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7610433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Pintura Sumi">
  <a:themeElements>
    <a:clrScheme name="Tema de Office 1">
      <a:dk1>
        <a:srgbClr val="545472"/>
      </a:dk1>
      <a:lt1>
        <a:srgbClr val="FFFFFF"/>
      </a:lt1>
      <a:dk2>
        <a:srgbClr val="892D5B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CCCCFF"/>
      </a:hlink>
      <a:folHlink>
        <a:srgbClr val="D9D9E5"/>
      </a:folHlink>
    </a:clrScheme>
    <a:fontScheme name="Tema de Office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ma de Office 1">
        <a:dk1>
          <a:srgbClr val="545472"/>
        </a:dk1>
        <a:lt1>
          <a:srgbClr val="FFFFFF"/>
        </a:lt1>
        <a:dk2>
          <a:srgbClr val="892D5B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CCCCFF"/>
        </a:hlink>
        <a:folHlink>
          <a:srgbClr val="D9D9E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B7B7FF"/>
        </a:hlink>
        <a:folHlink>
          <a:srgbClr val="BCD8E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9DC6D5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CCDFE7"/>
        </a:accent5>
        <a:accent6>
          <a:srgbClr val="CD96B1"/>
        </a:accent6>
        <a:hlink>
          <a:srgbClr val="B7B7FF"/>
        </a:hlink>
        <a:folHlink>
          <a:srgbClr val="F2D6E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D5BAFC"/>
        </a:hlink>
        <a:folHlink>
          <a:srgbClr val="D7D9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FBE9BB"/>
        </a:hlink>
        <a:folHlink>
          <a:srgbClr val="CFE2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D1EC9C"/>
        </a:hlink>
        <a:folHlink>
          <a:srgbClr val="EFE5C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Pintura Sumi</Template>
  <TotalTime>9</TotalTime>
  <Words>75</Words>
  <Application>Microsoft Office PowerPoint</Application>
  <PresentationFormat>Presentación en pantalla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Tahoma</vt:lpstr>
      <vt:lpstr>Arial</vt:lpstr>
      <vt:lpstr>Plantilla de diseño Pintura Sumi</vt:lpstr>
      <vt:lpstr>Instituciones de gobierno de la Monarquía</vt:lpstr>
      <vt:lpstr>Monarquía (753-509 a. C.)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Instituciones de gobierno de la Monarquía</dc:title>
  <dc:creator>Maria</dc:creator>
  <cp:lastModifiedBy>Maria</cp:lastModifiedBy>
  <cp:revision>1</cp:revision>
  <dcterms:created xsi:type="dcterms:W3CDTF">2018-03-02T19:05:43Z</dcterms:created>
  <dcterms:modified xsi:type="dcterms:W3CDTF">2018-03-02T19:15:42Z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TC010690793082</vt:lpwstr>
  </property>
</Properties>
</file>