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53980-7554-477B-8091-AA11E7EF7F65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8AB4F-4A8B-45F1-A550-7CF7E822AE5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1721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mtClean="0"/>
              <a:t>2d</a:t>
            </a:r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8AB4F-4A8B-45F1-A550-7CF7E822AE5D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6995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52AAC-9608-42C8-BCFC-76176C277043}" type="datetimeFigureOut">
              <a:rPr lang="es-ES_tradnl" smtClean="0"/>
              <a:t>10/10/2017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27B336B-605C-48C0-A25E-A4F9DB9D09C6}" type="slidenum">
              <a:rPr lang="es-ES_tradnl" smtClean="0"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83568" y="764704"/>
            <a:ext cx="7756263" cy="1054250"/>
          </a:xfrm>
        </p:spPr>
        <p:txBody>
          <a:bodyPr/>
          <a:lstStyle/>
          <a:p>
            <a:r>
              <a:rPr lang="es-ES_tradnl" sz="4800" dirty="0" smtClean="0"/>
              <a:t>Las hazañas de los héroes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32340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El viaje de Jasón y los argonautas a borde la nave Argos</a:t>
            </a:r>
          </a:p>
          <a:p>
            <a:r>
              <a:rPr lang="es-ES_tradnl" dirty="0" smtClean="0"/>
              <a:t>Buscaban el vellocino de oro.</a:t>
            </a:r>
          </a:p>
          <a:p>
            <a:r>
              <a:rPr lang="es-ES_tradnl" dirty="0" smtClean="0"/>
              <a:t>Ayuda de Medea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Narra: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2600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67" y="0"/>
            <a:ext cx="47598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1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2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4800" dirty="0" smtClean="0"/>
              <a:t>Ciclo de los doce trabajos de Heracles (Hércules)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25274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Heracles /Hércules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Personaje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0709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Las doce pruebas que Heracles hubo de superar para expiar por mandato de los dioses el crimen que había cometido víctima de la locura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Narra: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21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3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7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Seres superiores a los hombres</a:t>
            </a:r>
          </a:p>
          <a:p>
            <a:r>
              <a:rPr lang="es-ES_tradnl" dirty="0" smtClean="0"/>
              <a:t>Inferiores a los dioses</a:t>
            </a:r>
          </a:p>
          <a:p>
            <a:r>
              <a:rPr lang="es-ES_tradnl" dirty="0" smtClean="0"/>
              <a:t>Realizaron grandes hazañas</a:t>
            </a:r>
          </a:p>
          <a:p>
            <a:r>
              <a:rPr lang="es-ES_tradnl" dirty="0" smtClean="0"/>
              <a:t>Se agrupaban las hazañas en </a:t>
            </a:r>
            <a:r>
              <a:rPr lang="es-ES_tradnl" b="1" dirty="0" smtClean="0"/>
              <a:t>ciclos míticos</a:t>
            </a:r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son?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7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Ciclo troyano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768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Aquiles</a:t>
            </a:r>
          </a:p>
          <a:p>
            <a:r>
              <a:rPr lang="es-ES_tradnl" dirty="0" smtClean="0"/>
              <a:t>Paris</a:t>
            </a:r>
          </a:p>
          <a:p>
            <a:r>
              <a:rPr lang="es-ES_tradnl" dirty="0" smtClean="0"/>
              <a:t>Odiseo (</a:t>
            </a:r>
            <a:r>
              <a:rPr lang="es-ES_tradnl" dirty="0" err="1" smtClean="0"/>
              <a:t>ulises</a:t>
            </a:r>
            <a:r>
              <a:rPr lang="es-ES_tradnl" dirty="0" smtClean="0"/>
              <a:t>)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Personajes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8814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La guerra que los griegos declararon a Troya.</a:t>
            </a:r>
          </a:p>
          <a:p>
            <a:pPr lvl="1"/>
            <a:r>
              <a:rPr lang="es-ES_tradnl" dirty="0" smtClean="0"/>
              <a:t>Motivo: rapto de Helena a manos del príncipe troyano Paris.</a:t>
            </a:r>
          </a:p>
          <a:p>
            <a:r>
              <a:rPr lang="es-ES_tradnl" dirty="0" smtClean="0"/>
              <a:t>Regreso al hogar del héroe Odiseo tras la guerra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Qué narra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4343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923925"/>
            <a:ext cx="66675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08"/>
            <a:ext cx="9144000" cy="686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Ciclo de los argonautas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29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Jasón</a:t>
            </a:r>
          </a:p>
          <a:p>
            <a:r>
              <a:rPr lang="es-ES_tradnl" dirty="0" smtClean="0"/>
              <a:t>Los argonautas</a:t>
            </a:r>
          </a:p>
          <a:p>
            <a:r>
              <a:rPr lang="es-ES_tradnl" dirty="0" smtClean="0"/>
              <a:t>Medea</a:t>
            </a:r>
            <a:endParaRPr lang="es-ES_tradn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Personajes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384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</TotalTime>
  <Words>143</Words>
  <Application>Microsoft Office PowerPoint</Application>
  <PresentationFormat>Presentación en pantalla (4:3)</PresentationFormat>
  <Paragraphs>31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Cartoné</vt:lpstr>
      <vt:lpstr>Las hazañas de los héroes</vt:lpstr>
      <vt:lpstr>¿Qué son?</vt:lpstr>
      <vt:lpstr>Ciclo troyano</vt:lpstr>
      <vt:lpstr>Personajes </vt:lpstr>
      <vt:lpstr>Qué narra</vt:lpstr>
      <vt:lpstr>Presentación de PowerPoint</vt:lpstr>
      <vt:lpstr>Presentación de PowerPoint</vt:lpstr>
      <vt:lpstr>Ciclo de los argonautas</vt:lpstr>
      <vt:lpstr>Personajes</vt:lpstr>
      <vt:lpstr>Narra:</vt:lpstr>
      <vt:lpstr>Presentación de PowerPoint</vt:lpstr>
      <vt:lpstr>Presentación de PowerPoint</vt:lpstr>
      <vt:lpstr>Presentación de PowerPoint</vt:lpstr>
      <vt:lpstr>Ciclo de los doce trabajos de Heracles (Hércules)</vt:lpstr>
      <vt:lpstr>Personaje</vt:lpstr>
      <vt:lpstr>Narra: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hazañas de los héroes</dc:title>
  <dc:creator>Maria</dc:creator>
  <cp:lastModifiedBy>Maria</cp:lastModifiedBy>
  <cp:revision>4</cp:revision>
  <dcterms:created xsi:type="dcterms:W3CDTF">2017-10-09T07:54:24Z</dcterms:created>
  <dcterms:modified xsi:type="dcterms:W3CDTF">2017-10-10T08:25:47Z</dcterms:modified>
</cp:coreProperties>
</file>