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784E05A-6970-4864-9EC3-096ACC55C236}" type="datetimeFigureOut">
              <a:rPr lang="es-ES_tradnl" smtClean="0"/>
              <a:t>02/10/2017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973147B-6094-4945-960F-175B5EDBDF61}" type="slidenum">
              <a:rPr lang="es-ES_tradnl" smtClean="0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vida sobre la escena </a:t>
            </a:r>
            <a:endParaRPr lang="es-ES_tradn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3413688"/>
            <a:ext cx="5904656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teatro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Atenas S. V a.C.</a:t>
            </a:r>
          </a:p>
          <a:p>
            <a:r>
              <a:rPr lang="es-ES_tradnl" dirty="0" smtClean="0"/>
              <a:t>Género </a:t>
            </a:r>
            <a:r>
              <a:rPr lang="es-ES_tradnl" dirty="0" err="1" smtClean="0"/>
              <a:t>dramatico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Comedia </a:t>
            </a:r>
          </a:p>
          <a:p>
            <a:pPr lvl="1"/>
            <a:r>
              <a:rPr lang="es-ES_tradnl" dirty="0" smtClean="0"/>
              <a:t>Tragedia</a:t>
            </a:r>
          </a:p>
          <a:p>
            <a:r>
              <a:rPr lang="es-ES_tradnl" dirty="0" smtClean="0"/>
              <a:t>Escenifica:</a:t>
            </a:r>
          </a:p>
          <a:p>
            <a:pPr lvl="1"/>
            <a:r>
              <a:rPr lang="es-ES_tradnl" dirty="0" smtClean="0"/>
              <a:t>Dilemas de la existencia.</a:t>
            </a:r>
          </a:p>
          <a:p>
            <a:pPr lvl="1"/>
            <a:r>
              <a:rPr lang="es-ES_tradnl" dirty="0" smtClean="0"/>
              <a:t>Situación a las que se enfrenta el ser humano.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035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Festivales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Todavía hoy se siguen representando obras clásicas en festivales como:</a:t>
            </a:r>
          </a:p>
          <a:p>
            <a:pPr lvl="1"/>
            <a:r>
              <a:rPr lang="es-ES_tradnl" dirty="0" smtClean="0"/>
              <a:t>Mérida.</a:t>
            </a:r>
          </a:p>
          <a:p>
            <a:pPr lvl="1"/>
            <a:r>
              <a:rPr lang="es-ES_tradnl" dirty="0" smtClean="0"/>
              <a:t>Sagunto</a:t>
            </a:r>
          </a:p>
          <a:p>
            <a:pPr lvl="1"/>
            <a:r>
              <a:rPr lang="es-ES_tradnl" dirty="0" err="1" smtClean="0"/>
              <a:t>Segóbriga</a:t>
            </a:r>
            <a:endParaRPr lang="es-ES_tradnl" dirty="0" smtClean="0"/>
          </a:p>
          <a:p>
            <a:pPr lvl="1"/>
            <a:r>
              <a:rPr lang="es-ES_tradnl" dirty="0" smtClean="0"/>
              <a:t>Gijón</a:t>
            </a:r>
          </a:p>
          <a:p>
            <a:pPr lvl="1"/>
            <a:r>
              <a:rPr lang="es-ES_tradnl" dirty="0" smtClean="0"/>
              <a:t>Tarragona</a:t>
            </a:r>
          </a:p>
          <a:p>
            <a:pPr marL="514350" lvl="1" indent="0">
              <a:buNone/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9902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Mérida</a:t>
            </a:r>
            <a:endParaRPr lang="es-ES_tradnl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42" y="2276872"/>
            <a:ext cx="6848433" cy="3096344"/>
          </a:xfrm>
        </p:spPr>
      </p:pic>
    </p:spTree>
    <p:extLst>
      <p:ext uri="{BB962C8B-B14F-4D97-AF65-F5344CB8AC3E}">
        <p14:creationId xmlns:p14="http://schemas.microsoft.com/office/powerpoint/2010/main" val="28706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STIVAL_DE_M_RIDA_55_EDICI_N_LOS_GEMELOS_ESTREN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052736"/>
            <a:ext cx="734481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ta costura">
  <a:themeElements>
    <a:clrScheme name="Alta costura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19</TotalTime>
  <Words>53</Words>
  <Application>Microsoft Office PowerPoint</Application>
  <PresentationFormat>Presentación en pantalla (4:3)</PresentationFormat>
  <Paragraphs>17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Alta costura</vt:lpstr>
      <vt:lpstr>La vida sobre la escena </vt:lpstr>
      <vt:lpstr>teatro</vt:lpstr>
      <vt:lpstr>Festivales</vt:lpstr>
      <vt:lpstr>Mérida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vida sobre la escena</dc:title>
  <dc:creator>Maria</dc:creator>
  <cp:lastModifiedBy>Maria</cp:lastModifiedBy>
  <cp:revision>2</cp:revision>
  <dcterms:created xsi:type="dcterms:W3CDTF">2017-10-02T17:53:53Z</dcterms:created>
  <dcterms:modified xsi:type="dcterms:W3CDTF">2017-10-02T18:13:35Z</dcterms:modified>
</cp:coreProperties>
</file>